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Fira Sans Medium"/>
      <p:regular r:id="rId47"/>
      <p:bold r:id="rId48"/>
      <p:italic r:id="rId49"/>
      <p:boldItalic r:id="rId50"/>
    </p:embeddedFont>
    <p:embeddedFont>
      <p:font typeface="Fira Sans"/>
      <p:regular r:id="rId51"/>
      <p:bold r:id="rId52"/>
      <p:italic r:id="rId53"/>
      <p:boldItalic r:id="rId54"/>
    </p:embeddedFont>
    <p:embeddedFont>
      <p:font typeface="Fira Sans Extra Condensed"/>
      <p:regular r:id="rId55"/>
      <p:bold r:id="rId56"/>
      <p:italic r:id="rId57"/>
      <p:boldItalic r:id="rId58"/>
    </p:embeddedFont>
    <p:embeddedFont>
      <p:font typeface="Fira Sans Extra Condensed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" orient="horz"/>
        <p:guide pos="288"/>
        <p:guide pos="5472"/>
        <p:guide pos="2984" orient="horz"/>
        <p:guide pos="5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Medium-bold.fntdata"/><Relationship Id="rId47" Type="http://schemas.openxmlformats.org/officeDocument/2006/relationships/font" Target="fonts/FiraSansMedium-regular.fntdata"/><Relationship Id="rId49" Type="http://schemas.openxmlformats.org/officeDocument/2006/relationships/font" Target="fonts/Fira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slide" Target="slides/slide33.xml"/><Relationship Id="rId62" Type="http://schemas.openxmlformats.org/officeDocument/2006/relationships/font" Target="fonts/FiraSansExtraCondensedSemiBold-boldItalic.fntdata"/><Relationship Id="rId61" Type="http://schemas.openxmlformats.org/officeDocument/2006/relationships/font" Target="fonts/FiraSansExtraCondensedSemiBold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FiraSansExtraCondensed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-regular.fntdata"/><Relationship Id="rId50" Type="http://schemas.openxmlformats.org/officeDocument/2006/relationships/font" Target="fonts/FiraSansMedium-boldItalic.fntdata"/><Relationship Id="rId53" Type="http://schemas.openxmlformats.org/officeDocument/2006/relationships/font" Target="fonts/FiraSans-italic.fntdata"/><Relationship Id="rId52" Type="http://schemas.openxmlformats.org/officeDocument/2006/relationships/font" Target="fonts/FiraSans-bold.fntdata"/><Relationship Id="rId11" Type="http://schemas.openxmlformats.org/officeDocument/2006/relationships/slide" Target="slides/slide6.xml"/><Relationship Id="rId55" Type="http://schemas.openxmlformats.org/officeDocument/2006/relationships/font" Target="fonts/FiraSansExtraCondensed-regular.fntdata"/><Relationship Id="rId10" Type="http://schemas.openxmlformats.org/officeDocument/2006/relationships/slide" Target="slides/slide5.xml"/><Relationship Id="rId54" Type="http://schemas.openxmlformats.org/officeDocument/2006/relationships/font" Target="fonts/FiraSans-bold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-italic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-bold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9392af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9392af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39392afa54_1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39392afa54_1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339392afa54_1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339392afa54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39392afa54_1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39392afa54_1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39392afa54_1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39392afa54_1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33ab91fdaf0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33ab91fdaf0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339392afa54_1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339392afa54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3ab91fdaf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3ab91fdaf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39392afa54_1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39392afa54_1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33ab91fdaf0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33ab91fdaf0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39392afa54_1_1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339392afa54_1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9392afa5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9392afa5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33ab91fdaf0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33ab91fdaf0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3ab91fdaf0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33ab91fdaf0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33ab91fdaf0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33ab91fdaf0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3ab91fda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3ab91fda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339392afa54_1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339392afa54_1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3ab91fdaf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33ab91fdaf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3ab91fdaf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3ab91fdaf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3ab91fdaf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33ab91fdaf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339392afa54_1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339392afa54_1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3ab91fdaf0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3ab91fdaf0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29290261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29290261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3ab91fdaf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3ab91fdaf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3ab91fdaf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3ab91fdaf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92a1ad211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92a1ad211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91ed6c2d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91ed6c2d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ab91fda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3ab91fda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39392afa54_1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39392afa54_1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39392afa54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39392afa54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9392afa5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39392afa5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9392afa54_1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9392afa54_1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39392afa54_1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39392afa54_1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1488125"/>
            <a:ext cx="49041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Market Manager</a:t>
            </a:r>
            <a:endParaRPr sz="50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18375" y="2404400"/>
            <a:ext cx="3295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Ana Clara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Aniel Melo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Hugo Diniz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22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09" name="Google Shape;1009;p22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0" name="Google Shape;1010;p22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1" name="Google Shape;1011;p22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2" name="Google Shape;1012;p22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3" name="Google Shape;1013;p22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4" name="Google Shape;1014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5" name="Google Shape;1015;p22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6" name="Google Shape;1016;p22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Ferramenta para criar containers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7" name="Google Shape;1017;p22"/>
          <p:cNvSpPr txBox="1"/>
          <p:nvPr/>
        </p:nvSpPr>
        <p:spPr>
          <a:xfrm>
            <a:off x="6323125" y="2455725"/>
            <a:ext cx="1685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18" name="Google Shape;1018;p22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19" name="Google Shape;1019;p22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020" name="Google Shape;1020;p22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021" name="Google Shape;1021;p22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022" name="Google Shape;1022;p22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2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2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2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2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2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2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2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2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2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2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2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2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2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2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2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2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2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2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2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2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2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3" name="Google Shape;1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2" y="1385800"/>
            <a:ext cx="581676" cy="58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484437"/>
            <a:ext cx="369900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0" y="3661300"/>
            <a:ext cx="581700" cy="5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3038" y="1383337"/>
            <a:ext cx="1017118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450" y="3637100"/>
            <a:ext cx="656301" cy="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23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4" name="Google Shape;1124;p23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5" name="Google Shape;1125;p23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6" name="Google Shape;1126;p23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7" name="Google Shape;1127;p23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28" name="Google Shape;1128;p23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9" name="Google Shape;1129;p23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0" name="Google Shape;1130;p23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1" name="Google Shape;1131;p23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criar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2" name="Google Shape;1132;p23"/>
          <p:cNvSpPr txBox="1"/>
          <p:nvPr/>
        </p:nvSpPr>
        <p:spPr>
          <a:xfrm>
            <a:off x="6323125" y="2455788"/>
            <a:ext cx="18984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3" name="Google Shape;1133;p23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34" name="Google Shape;1134;p23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135" name="Google Shape;1135;p23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136" name="Google Shape;1136;p23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137" name="Google Shape;1137;p23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8" name="Google Shape;1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2" y="1385800"/>
            <a:ext cx="581676" cy="58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484437"/>
            <a:ext cx="369900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0" y="3661300"/>
            <a:ext cx="581700" cy="5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1455350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1016150" cy="5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450" y="3637100"/>
            <a:ext cx="656301" cy="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39" name="Google Shape;1239;p24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0" name="Google Shape;1240;p2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1" name="Google Shape;1241;p2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2" name="Google Shape;1242;p2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3" name="Google Shape;1243;p24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4" name="Google Shape;1244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5" name="Google Shape;1245;p2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6" name="Google Shape;1246;p24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criar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7" name="Google Shape;1247;p24"/>
          <p:cNvSpPr txBox="1"/>
          <p:nvPr/>
        </p:nvSpPr>
        <p:spPr>
          <a:xfrm>
            <a:off x="6323125" y="2455725"/>
            <a:ext cx="1685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48" name="Google Shape;1248;p24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9" name="Google Shape;1249;p2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50" name="Google Shape;1250;p2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251" name="Google Shape;1251;p2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1252" name="Google Shape;1252;p24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4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4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4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4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4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4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4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4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4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4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4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4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4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4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4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4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4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4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4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4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4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4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4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4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3" name="Google Shape;13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2" y="1385800"/>
            <a:ext cx="581676" cy="58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484437"/>
            <a:ext cx="369900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0" y="3661300"/>
            <a:ext cx="581700" cy="5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1455350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0875" y="3554288"/>
            <a:ext cx="771924" cy="7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oogle Shape;1353;p25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354" name="Google Shape;1354;p25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2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82" name="Google Shape;1382;p25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latin typeface="Fira Sans"/>
                <a:ea typeface="Fira Sans"/>
                <a:cs typeface="Fira Sans"/>
                <a:sym typeface="Fira Sans"/>
              </a:rPr>
              <a:t>Componentes</a:t>
            </a:r>
            <a:endParaRPr b="1" sz="1500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3" name="Google Shape;1383;p25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84" name="Google Shape;1384;p25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385" name="Google Shape;1385;p2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4" name="Google Shape;1394;p25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395" name="Google Shape;1395;p25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2" name="Google Shape;1402;p25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403" name="Google Shape;1403;p25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6" name="Google Shape;14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25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Conceitual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0" name="Google Shape;1410;p25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Planeja a estrutura de dados abstrata.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1" name="Google Shape;1411;p25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Classe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2" name="Google Shape;1412;p25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Define a estrutura e relacionamento de classes.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3" name="Google Shape;1413;p25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Caso de uso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4" name="Google Shape;1414;p25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5" name="Google Shape;1415;p25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6" name="Google Shape;1416;p25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17" name="Google Shape;1417;p25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18" name="Google Shape;1418;p25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6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6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26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26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26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9" name="Google Shape;1429;p26"/>
          <p:cNvPicPr preferRelativeResize="0"/>
          <p:nvPr/>
        </p:nvPicPr>
        <p:blipFill rotWithShape="1">
          <a:blip r:embed="rId3">
            <a:alphaModFix/>
          </a:blip>
          <a:srcRect b="15124" l="3978" r="4362" t="15305"/>
          <a:stretch/>
        </p:blipFill>
        <p:spPr>
          <a:xfrm>
            <a:off x="1062392" y="756850"/>
            <a:ext cx="7019218" cy="42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26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COMPONENTES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oogle Shape;1435;p27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436" name="Google Shape;1436;p27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7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7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7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7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7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2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27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Componentes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5" name="Google Shape;1465;p27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6" name="Google Shape;1466;p27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7" name="Google Shape;1467;p27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8" name="Google Shape;1468;p27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9" name="Google Shape;1469;p27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0" name="Google Shape;1470;p27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Conceitual</a:t>
            </a:r>
            <a:endParaRPr b="1" sz="1500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1" name="Google Shape;1471;p27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Planeja a estrutura de dados abstrata.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2" name="Google Shape;1472;p27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Classe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3" name="Google Shape;1473;p27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Define a estrutura e relacionamento de classes.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74" name="Google Shape;1474;p27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Caso de uso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75" name="Google Shape;1475;p27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76" name="Google Shape;1476;p27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477" name="Google Shape;1477;p27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6" name="Google Shape;1486;p27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487" name="Google Shape;1487;p27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4" name="Google Shape;1494;p27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495" name="Google Shape;1495;p27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8" name="Google Shape;14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8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28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28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28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28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28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28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CONCEITUAL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12" name="Google Shape;15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8800"/>
            <a:ext cx="8839198" cy="394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7" name="Google Shape;1517;p29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518" name="Google Shape;1518;p29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5" name="Google Shape;1545;p2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46" name="Google Shape;1546;p29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547" name="Google Shape;1547;p29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6" name="Google Shape;1556;p29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557" name="Google Shape;1557;p29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29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565" name="Google Shape;1565;p29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8" name="Google Shape;15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29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Conceitual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72" name="Google Shape;1572;p29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Planeja a estrutura de dados abstrata.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Classe</a:t>
            </a:r>
            <a:endParaRPr b="1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4" name="Google Shape;1574;p29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Define a estrutura e relacionamento de classes.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5" name="Google Shape;1575;p29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Caso de uso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76" name="Google Shape;1576;p29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7" name="Google Shape;1577;p29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Componentes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78" name="Google Shape;1578;p29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79" name="Google Shape;1579;p29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80" name="Google Shape;1580;p29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81" name="Google Shape;1581;p29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82" name="Google Shape;1582;p29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30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30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30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30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30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30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30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CLASSE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94" name="Google Shape;15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50" y="704850"/>
            <a:ext cx="8000502" cy="4258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9" name="Google Shape;1599;p31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600" name="Google Shape;1600;p31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1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1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1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1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1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1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1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1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1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1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1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1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1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31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628" name="Google Shape;1628;p31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629" name="Google Shape;1629;p31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1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1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1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1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1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8" name="Google Shape;1638;p31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639" name="Google Shape;1639;p31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1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1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1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1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6" name="Google Shape;1646;p31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647" name="Google Shape;1647;p31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1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1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0" name="Google Shape;16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31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Componentes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4" name="Google Shape;1654;p31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5" name="Google Shape;1655;p31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6" name="Google Shape;1656;p31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7" name="Google Shape;1657;p31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58" name="Google Shape;1658;p31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59" name="Google Shape;1659;p31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Conceitual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0" name="Google Shape;1660;p31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Planeja a estrutura de dados abstrata.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1" name="Google Shape;1661;p31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Classe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62" name="Google Shape;1662;p31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Define a estrutura e relacionamento de classes.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3" name="Google Shape;1663;p31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Fira Sans"/>
                <a:ea typeface="Fira Sans"/>
                <a:cs typeface="Fira Sans"/>
                <a:sym typeface="Fira Sans"/>
              </a:rPr>
              <a:t>Caso de uso</a:t>
            </a:r>
            <a:endParaRPr b="1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4" name="Google Shape;1664;p31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Market Manager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71" name="Google Shape;171;p14"/>
          <p:cNvGrpSpPr/>
          <p:nvPr/>
        </p:nvGrpSpPr>
        <p:grpSpPr>
          <a:xfrm>
            <a:off x="3838745" y="2387731"/>
            <a:ext cx="370645" cy="368042"/>
            <a:chOff x="-63250675" y="3744075"/>
            <a:chExt cx="320350" cy="318100"/>
          </a:xfrm>
        </p:grpSpPr>
        <p:sp>
          <p:nvSpPr>
            <p:cNvPr id="172" name="Google Shape;172;p14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14"/>
          <p:cNvGrpSpPr/>
          <p:nvPr/>
        </p:nvGrpSpPr>
        <p:grpSpPr>
          <a:xfrm>
            <a:off x="3849034" y="3476833"/>
            <a:ext cx="350079" cy="350079"/>
            <a:chOff x="3497300" y="3227275"/>
            <a:chExt cx="296175" cy="296175"/>
          </a:xfrm>
        </p:grpSpPr>
        <p:sp>
          <p:nvSpPr>
            <p:cNvPr id="176" name="Google Shape;176;p14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14"/>
          <p:cNvGrpSpPr/>
          <p:nvPr/>
        </p:nvGrpSpPr>
        <p:grpSpPr>
          <a:xfrm>
            <a:off x="1702831" y="1053575"/>
            <a:ext cx="3056198" cy="3467238"/>
            <a:chOff x="3049525" y="1569751"/>
            <a:chExt cx="1724425" cy="1956349"/>
          </a:xfrm>
        </p:grpSpPr>
        <p:sp>
          <p:nvSpPr>
            <p:cNvPr id="185" name="Google Shape;185;p14"/>
            <p:cNvSpPr/>
            <p:nvPr/>
          </p:nvSpPr>
          <p:spPr>
            <a:xfrm>
              <a:off x="3633254" y="1569751"/>
              <a:ext cx="805034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4207071" y="2713836"/>
              <a:ext cx="442578" cy="3075"/>
            </a:xfrm>
            <a:custGeom>
              <a:rect b="b" l="l" r="r" t="t"/>
              <a:pathLst>
                <a:path extrusionOk="0" fill="none" h="1" w="18686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3628275" y="1569751"/>
              <a:ext cx="4979" cy="567650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4034259" y="1904358"/>
              <a:ext cx="404008" cy="403352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4034259" y="3127599"/>
              <a:ext cx="299496" cy="293982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4"/>
          <p:cNvSpPr txBox="1"/>
          <p:nvPr/>
        </p:nvSpPr>
        <p:spPr>
          <a:xfrm>
            <a:off x="5028563" y="11397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5028569" y="14831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Requisitos</a:t>
            </a: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" name="Google Shape;203;p14"/>
          <p:cNvSpPr txBox="1"/>
          <p:nvPr/>
        </p:nvSpPr>
        <p:spPr>
          <a:xfrm>
            <a:off x="5028569" y="21591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4" name="Google Shape;204;p14"/>
          <p:cNvSpPr txBox="1"/>
          <p:nvPr/>
        </p:nvSpPr>
        <p:spPr>
          <a:xfrm>
            <a:off x="5028569" y="2514366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Público alvo.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5028569" y="31566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5028569" y="3511863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Arquitetura.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07" name="Google Shape;207;p14"/>
          <p:cNvCxnSpPr/>
          <p:nvPr/>
        </p:nvCxnSpPr>
        <p:spPr>
          <a:xfrm>
            <a:off x="5099313" y="1483188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4"/>
          <p:cNvCxnSpPr/>
          <p:nvPr/>
        </p:nvCxnSpPr>
        <p:spPr>
          <a:xfrm>
            <a:off x="5099313" y="25143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14"/>
          <p:cNvCxnSpPr/>
          <p:nvPr/>
        </p:nvCxnSpPr>
        <p:spPr>
          <a:xfrm>
            <a:off x="5099313" y="35118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14"/>
          <p:cNvGrpSpPr/>
          <p:nvPr/>
        </p:nvGrpSpPr>
        <p:grpSpPr>
          <a:xfrm>
            <a:off x="3061298" y="1599942"/>
            <a:ext cx="339253" cy="339253"/>
            <a:chOff x="3271200" y="4992125"/>
            <a:chExt cx="481825" cy="481825"/>
          </a:xfrm>
        </p:grpSpPr>
        <p:sp>
          <p:nvSpPr>
            <p:cNvPr id="211" name="Google Shape;211;p14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2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32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32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32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32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32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32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CASO DE USO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76" name="Google Shape;16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854900"/>
            <a:ext cx="8858250" cy="14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3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33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33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33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3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33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33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CASO DE USO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88" name="Google Shape;16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12355"/>
            <a:ext cx="8686801" cy="302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4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34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4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4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34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34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34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CASO DE USO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00" name="Google Shape;17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548" y="869900"/>
            <a:ext cx="4476901" cy="39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5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5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35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35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35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35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35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CASO DE USO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12" name="Google Shape;17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5" y="1757300"/>
            <a:ext cx="8972551" cy="1932550"/>
          </a:xfrm>
          <a:prstGeom prst="rect">
            <a:avLst/>
          </a:prstGeom>
          <a:solidFill>
            <a:srgbClr val="2A3F5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6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718" name="Google Shape;1718;p36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6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6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6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6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6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6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6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6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6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6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6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6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6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6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6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5" name="Google Shape;1745;p36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746" name="Google Shape;1746;p36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747" name="Google Shape;1747;p36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6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6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6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6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6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6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6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6" name="Google Shape;1756;p36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757" name="Google Shape;1757;p36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6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6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6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6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6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6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4" name="Google Shape;1764;p36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765" name="Google Shape;1765;p36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8" name="Google Shape;17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36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Conceitual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2" name="Google Shape;1772;p36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Planeja a estrutura de dados abstrata.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3" name="Google Shape;1773;p36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Classe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4" name="Google Shape;1774;p36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Define a estrutura e relacionamento de classes.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5" name="Google Shape;1775;p36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Caso de uso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6" name="Google Shape;1776;p36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7" name="Google Shape;1777;p36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Componentes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8" name="Google Shape;1778;p36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9" name="Google Shape;1779;p36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0" name="Google Shape;1780;p36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81" name="Google Shape;1781;p36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Atividade</a:t>
            </a:r>
            <a:endParaRPr b="1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82" name="Google Shape;1782;p36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7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37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37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37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37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37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37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 sz="28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794" name="Google Shape;17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762" y="652075"/>
            <a:ext cx="3084275" cy="43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38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38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38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38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38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38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38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06" name="Google Shape;18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675" y="920050"/>
            <a:ext cx="4360450" cy="39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39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39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39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39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39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39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39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18" name="Google Shape;18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850" y="922175"/>
            <a:ext cx="4554300" cy="402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3" name="Google Shape;1823;p40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1824" name="Google Shape;1824;p40"/>
            <p:cNvSpPr/>
            <p:nvPr/>
          </p:nvSpPr>
          <p:spPr>
            <a:xfrm>
              <a:off x="4978975" y="2925950"/>
              <a:ext cx="357875" cy="59425"/>
            </a:xfrm>
            <a:custGeom>
              <a:rect b="b" l="l" r="r" t="t"/>
              <a:pathLst>
                <a:path extrusionOk="0" h="2377" w="14315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4548275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4548275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4548275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2239600" y="2925950"/>
              <a:ext cx="358675" cy="59425"/>
            </a:xfrm>
            <a:custGeom>
              <a:rect b="b" l="l" r="r" t="t"/>
              <a:pathLst>
                <a:path extrusionOk="0" h="2377" w="14347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2239600" y="3676500"/>
              <a:ext cx="788575" cy="59425"/>
            </a:xfrm>
            <a:custGeom>
              <a:rect b="b" l="l" r="r" t="t"/>
              <a:pathLst>
                <a:path extrusionOk="0" h="2377" w="31543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2239600" y="2203125"/>
              <a:ext cx="788575" cy="58600"/>
            </a:xfrm>
            <a:custGeom>
              <a:rect b="b" l="l" r="r" t="t"/>
              <a:pathLst>
                <a:path extrusionOk="0" h="2344" w="31543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37716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4192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37716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3829375" y="1770825"/>
              <a:ext cx="815525" cy="941400"/>
            </a:xfrm>
            <a:custGeom>
              <a:rect b="b" l="l" r="r" t="t"/>
              <a:pathLst>
                <a:path extrusionOk="0" h="37656" w="32621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38547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4249800" y="2500800"/>
              <a:ext cx="816275" cy="942175"/>
            </a:xfrm>
            <a:custGeom>
              <a:rect b="b" l="l" r="r" t="t"/>
              <a:pathLst>
                <a:path extrusionOk="0" h="37687" w="32651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4275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3829375" y="3229200"/>
              <a:ext cx="815525" cy="942175"/>
            </a:xfrm>
            <a:custGeom>
              <a:rect b="b" l="l" r="r" t="t"/>
              <a:pathLst>
                <a:path extrusionOk="0" h="37687" w="32621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0"/>
            <p:cNvSpPr/>
            <p:nvPr/>
          </p:nvSpPr>
          <p:spPr>
            <a:xfrm>
              <a:off x="38547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2871400" y="170355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2451000" y="2434300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2871400" y="3162675"/>
              <a:ext cx="931875" cy="1075975"/>
            </a:xfrm>
            <a:custGeom>
              <a:rect b="b" l="l" r="r" t="t"/>
              <a:pathLst>
                <a:path extrusionOk="0" h="43039" w="37275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2508775" y="2500800"/>
              <a:ext cx="816300" cy="942175"/>
            </a:xfrm>
            <a:custGeom>
              <a:rect b="b" l="l" r="r" t="t"/>
              <a:pathLst>
                <a:path extrusionOk="0" h="37687" w="32652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2534125" y="2530100"/>
              <a:ext cx="765625" cy="883575"/>
            </a:xfrm>
            <a:custGeom>
              <a:rect b="b" l="l" r="r" t="t"/>
              <a:pathLst>
                <a:path extrusionOk="0" h="35343" w="30625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2929975" y="1770825"/>
              <a:ext cx="815500" cy="941400"/>
            </a:xfrm>
            <a:custGeom>
              <a:rect b="b" l="l" r="r" t="t"/>
              <a:pathLst>
                <a:path extrusionOk="0" h="37656" w="3262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0"/>
            <p:cNvSpPr/>
            <p:nvPr/>
          </p:nvSpPr>
          <p:spPr>
            <a:xfrm>
              <a:off x="2955325" y="1800125"/>
              <a:ext cx="764825" cy="882800"/>
            </a:xfrm>
            <a:custGeom>
              <a:rect b="b" l="l" r="r" t="t"/>
              <a:pathLst>
                <a:path extrusionOk="0" h="35312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2929975" y="3229200"/>
              <a:ext cx="815500" cy="942175"/>
            </a:xfrm>
            <a:custGeom>
              <a:rect b="b" l="l" r="r" t="t"/>
              <a:pathLst>
                <a:path extrusionOk="0" h="37687" w="3262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2955325" y="3258475"/>
              <a:ext cx="764825" cy="883600"/>
            </a:xfrm>
            <a:custGeom>
              <a:rect b="b" l="l" r="r" t="t"/>
              <a:pathLst>
                <a:path extrusionOk="0" h="35344" w="30593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1" name="Google Shape;1851;p4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2" name="Google Shape;1852;p40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Sequencial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3" name="Google Shape;1853;p40"/>
          <p:cNvSpPr txBox="1"/>
          <p:nvPr/>
        </p:nvSpPr>
        <p:spPr>
          <a:xfrm>
            <a:off x="6911424" y="18496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4" name="Google Shape;1854;p40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5" name="Google Shape;1855;p40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56" name="Google Shape;1856;p40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Caso de uso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57" name="Google Shape;1857;p40"/>
          <p:cNvSpPr txBox="1"/>
          <p:nvPr/>
        </p:nvSpPr>
        <p:spPr>
          <a:xfrm>
            <a:off x="6890999" y="390135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Ilustra a interação do usuário com 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58" name="Google Shape;1858;p40"/>
          <p:cNvGrpSpPr/>
          <p:nvPr/>
        </p:nvGrpSpPr>
        <p:grpSpPr>
          <a:xfrm>
            <a:off x="3753103" y="1674811"/>
            <a:ext cx="354311" cy="354104"/>
            <a:chOff x="-49764975" y="3183375"/>
            <a:chExt cx="299300" cy="299125"/>
          </a:xfrm>
        </p:grpSpPr>
        <p:sp>
          <p:nvSpPr>
            <p:cNvPr id="1859" name="Google Shape;1859;p4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8" name="Google Shape;1868;p40"/>
          <p:cNvGrpSpPr/>
          <p:nvPr/>
        </p:nvGrpSpPr>
        <p:grpSpPr>
          <a:xfrm>
            <a:off x="3171429" y="2702703"/>
            <a:ext cx="350079" cy="350079"/>
            <a:chOff x="583100" y="3982600"/>
            <a:chExt cx="296175" cy="296175"/>
          </a:xfrm>
        </p:grpSpPr>
        <p:sp>
          <p:nvSpPr>
            <p:cNvPr id="1869" name="Google Shape;1869;p40"/>
            <p:cNvSpPr/>
            <p:nvPr/>
          </p:nvSpPr>
          <p:spPr>
            <a:xfrm>
              <a:off x="694925" y="3982600"/>
              <a:ext cx="70925" cy="68550"/>
            </a:xfrm>
            <a:custGeom>
              <a:rect b="b" l="l" r="r" t="t"/>
              <a:pathLst>
                <a:path extrusionOk="0"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609075" y="4139350"/>
              <a:ext cx="69350" cy="68525"/>
            </a:xfrm>
            <a:custGeom>
              <a:rect b="b" l="l" r="r" t="t"/>
              <a:pathLst>
                <a:path extrusionOk="0"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783925" y="41401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583100" y="4207075"/>
              <a:ext cx="122100" cy="71700"/>
            </a:xfrm>
            <a:custGeom>
              <a:rect b="b" l="l" r="r" t="t"/>
              <a:pathLst>
                <a:path extrusionOk="0"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669725" y="4049550"/>
              <a:ext cx="122900" cy="72475"/>
            </a:xfrm>
            <a:custGeom>
              <a:rect b="b" l="l" r="r" t="t"/>
              <a:pathLst>
                <a:path extrusionOk="0"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757150" y="4207075"/>
              <a:ext cx="122125" cy="71700"/>
            </a:xfrm>
            <a:custGeom>
              <a:rect b="b" l="l" r="r" t="t"/>
              <a:pathLst>
                <a:path extrusionOk="0"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691775" y="4139350"/>
              <a:ext cx="77225" cy="64600"/>
            </a:xfrm>
            <a:custGeom>
              <a:rect b="b" l="l" r="r" t="t"/>
              <a:pathLst>
                <a:path extrusionOk="0"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6" name="Google Shape;1876;p40"/>
          <p:cNvGrpSpPr/>
          <p:nvPr/>
        </p:nvGrpSpPr>
        <p:grpSpPr>
          <a:xfrm>
            <a:off x="3755221" y="3708113"/>
            <a:ext cx="350079" cy="349133"/>
            <a:chOff x="2037825" y="3981825"/>
            <a:chExt cx="296175" cy="295375"/>
          </a:xfrm>
        </p:grpSpPr>
        <p:sp>
          <p:nvSpPr>
            <p:cNvPr id="1877" name="Google Shape;1877;p40"/>
            <p:cNvSpPr/>
            <p:nvPr/>
          </p:nvSpPr>
          <p:spPr>
            <a:xfrm>
              <a:off x="2072500" y="4085775"/>
              <a:ext cx="88225" cy="86675"/>
            </a:xfrm>
            <a:custGeom>
              <a:rect b="b" l="l" r="r" t="t"/>
              <a:pathLst>
                <a:path extrusionOk="0"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0"/>
            <p:cNvSpPr/>
            <p:nvPr/>
          </p:nvSpPr>
          <p:spPr>
            <a:xfrm>
              <a:off x="2176450" y="3981825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0"/>
            <p:cNvSpPr/>
            <p:nvPr/>
          </p:nvSpPr>
          <p:spPr>
            <a:xfrm>
              <a:off x="2037825" y="4168475"/>
              <a:ext cx="157550" cy="108725"/>
            </a:xfrm>
            <a:custGeom>
              <a:rect b="b" l="l" r="r" t="t"/>
              <a:pathLst>
                <a:path extrusionOk="0"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0" name="Google Shape;18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25" y="1674700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50" y="2700575"/>
            <a:ext cx="354325" cy="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425" y="3705525"/>
            <a:ext cx="354325" cy="3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40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Componentes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4" name="Google Shape;1884;p40"/>
          <p:cNvSpPr txBox="1"/>
          <p:nvPr/>
        </p:nvSpPr>
        <p:spPr>
          <a:xfrm>
            <a:off x="446951" y="18496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Representa módulos e suas dependências no sistema.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5" name="Google Shape;1885;p40"/>
          <p:cNvSpPr txBox="1"/>
          <p:nvPr/>
        </p:nvSpPr>
        <p:spPr>
          <a:xfrm>
            <a:off x="446950" y="256083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Sequencial</a:t>
            </a:r>
            <a:endParaRPr b="1" u="sng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6" name="Google Shape;1886;p40"/>
          <p:cNvSpPr txBox="1"/>
          <p:nvPr/>
        </p:nvSpPr>
        <p:spPr>
          <a:xfrm>
            <a:off x="446950" y="28922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Exibe a interação entre objetos ao longo do tempo.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7" name="Google Shape;1887;p40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Atividade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8" name="Google Shape;1888;p40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Mostra o fluxo de atividades e decisões.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1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41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41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41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41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41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41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SEQUENCIAL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00" name="Google Shape;19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211" y="800100"/>
            <a:ext cx="5563576" cy="410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15"/>
          <p:cNvGrpSpPr/>
          <p:nvPr/>
        </p:nvGrpSpPr>
        <p:grpSpPr>
          <a:xfrm>
            <a:off x="1201904" y="914649"/>
            <a:ext cx="575077" cy="576079"/>
            <a:chOff x="1107345" y="1926697"/>
            <a:chExt cx="621974" cy="623058"/>
          </a:xfrm>
        </p:grpSpPr>
        <p:sp>
          <p:nvSpPr>
            <p:cNvPr id="219" name="Google Shape;219;p15"/>
            <p:cNvSpPr/>
            <p:nvPr/>
          </p:nvSpPr>
          <p:spPr>
            <a:xfrm>
              <a:off x="1212413" y="2022758"/>
              <a:ext cx="427889" cy="427279"/>
            </a:xfrm>
            <a:custGeom>
              <a:rect b="b" l="l" r="r" t="t"/>
              <a:pathLst>
                <a:path extrusionOk="0" h="12619" w="12637">
                  <a:moveTo>
                    <a:pt x="4815" y="299"/>
                  </a:moveTo>
                  <a:lnTo>
                    <a:pt x="6303" y="1724"/>
                  </a:lnTo>
                  <a:cubicBezTo>
                    <a:pt x="6335" y="1724"/>
                    <a:pt x="6366" y="1756"/>
                    <a:pt x="6398" y="1756"/>
                  </a:cubicBezTo>
                  <a:lnTo>
                    <a:pt x="6525" y="1756"/>
                  </a:lnTo>
                  <a:cubicBezTo>
                    <a:pt x="6556" y="1756"/>
                    <a:pt x="6588" y="1756"/>
                    <a:pt x="6620" y="1724"/>
                  </a:cubicBezTo>
                  <a:lnTo>
                    <a:pt x="8235" y="426"/>
                  </a:lnTo>
                  <a:lnTo>
                    <a:pt x="9502" y="996"/>
                  </a:lnTo>
                  <a:lnTo>
                    <a:pt x="9565" y="3054"/>
                  </a:lnTo>
                  <a:cubicBezTo>
                    <a:pt x="9565" y="3086"/>
                    <a:pt x="9565" y="3117"/>
                    <a:pt x="9597" y="3149"/>
                  </a:cubicBezTo>
                  <a:lnTo>
                    <a:pt x="9692" y="3244"/>
                  </a:lnTo>
                  <a:cubicBezTo>
                    <a:pt x="9723" y="3276"/>
                    <a:pt x="9755" y="3276"/>
                    <a:pt x="9787" y="3276"/>
                  </a:cubicBezTo>
                  <a:lnTo>
                    <a:pt x="11845" y="3497"/>
                  </a:lnTo>
                  <a:lnTo>
                    <a:pt x="12320" y="4828"/>
                  </a:lnTo>
                  <a:lnTo>
                    <a:pt x="10990" y="6253"/>
                  </a:lnTo>
                  <a:cubicBezTo>
                    <a:pt x="10958" y="6284"/>
                    <a:pt x="10927" y="6284"/>
                    <a:pt x="10927" y="6316"/>
                  </a:cubicBezTo>
                  <a:lnTo>
                    <a:pt x="10927" y="6633"/>
                  </a:lnTo>
                  <a:cubicBezTo>
                    <a:pt x="10927" y="6664"/>
                    <a:pt x="10927" y="6696"/>
                    <a:pt x="10958" y="6696"/>
                  </a:cubicBezTo>
                  <a:lnTo>
                    <a:pt x="12194" y="8248"/>
                  </a:lnTo>
                  <a:lnTo>
                    <a:pt x="11623" y="9515"/>
                  </a:lnTo>
                  <a:lnTo>
                    <a:pt x="9660" y="9578"/>
                  </a:lnTo>
                  <a:cubicBezTo>
                    <a:pt x="9628" y="9578"/>
                    <a:pt x="9597" y="9578"/>
                    <a:pt x="9565" y="9610"/>
                  </a:cubicBezTo>
                  <a:lnTo>
                    <a:pt x="9343" y="9800"/>
                  </a:lnTo>
                  <a:cubicBezTo>
                    <a:pt x="9343" y="9831"/>
                    <a:pt x="9312" y="9863"/>
                    <a:pt x="9312" y="9895"/>
                  </a:cubicBezTo>
                  <a:lnTo>
                    <a:pt x="9122" y="11858"/>
                  </a:lnTo>
                  <a:lnTo>
                    <a:pt x="7792" y="12333"/>
                  </a:lnTo>
                  <a:lnTo>
                    <a:pt x="6366" y="10971"/>
                  </a:lnTo>
                  <a:cubicBezTo>
                    <a:pt x="6335" y="10971"/>
                    <a:pt x="6303" y="10940"/>
                    <a:pt x="6271" y="10940"/>
                  </a:cubicBezTo>
                  <a:lnTo>
                    <a:pt x="5986" y="10940"/>
                  </a:lnTo>
                  <a:cubicBezTo>
                    <a:pt x="5955" y="10940"/>
                    <a:pt x="5923" y="10940"/>
                    <a:pt x="5891" y="10971"/>
                  </a:cubicBezTo>
                  <a:lnTo>
                    <a:pt x="4371" y="12206"/>
                  </a:lnTo>
                  <a:lnTo>
                    <a:pt x="3105" y="11636"/>
                  </a:lnTo>
                  <a:lnTo>
                    <a:pt x="3041" y="9673"/>
                  </a:lnTo>
                  <a:cubicBezTo>
                    <a:pt x="3041" y="9641"/>
                    <a:pt x="3010" y="9610"/>
                    <a:pt x="3010" y="9578"/>
                  </a:cubicBezTo>
                  <a:lnTo>
                    <a:pt x="2819" y="9356"/>
                  </a:lnTo>
                  <a:cubicBezTo>
                    <a:pt x="2788" y="9356"/>
                    <a:pt x="2756" y="9325"/>
                    <a:pt x="2724" y="9325"/>
                  </a:cubicBezTo>
                  <a:lnTo>
                    <a:pt x="761" y="9135"/>
                  </a:lnTo>
                  <a:lnTo>
                    <a:pt x="286" y="7804"/>
                  </a:lnTo>
                  <a:lnTo>
                    <a:pt x="1616" y="6379"/>
                  </a:lnTo>
                  <a:cubicBezTo>
                    <a:pt x="1648" y="6348"/>
                    <a:pt x="1648" y="6316"/>
                    <a:pt x="1648" y="6284"/>
                  </a:cubicBezTo>
                  <a:lnTo>
                    <a:pt x="1679" y="5999"/>
                  </a:lnTo>
                  <a:cubicBezTo>
                    <a:pt x="1679" y="5968"/>
                    <a:pt x="1679" y="5936"/>
                    <a:pt x="1648" y="5936"/>
                  </a:cubicBezTo>
                  <a:lnTo>
                    <a:pt x="413" y="4384"/>
                  </a:lnTo>
                  <a:lnTo>
                    <a:pt x="983" y="3117"/>
                  </a:lnTo>
                  <a:lnTo>
                    <a:pt x="3073" y="3054"/>
                  </a:lnTo>
                  <a:cubicBezTo>
                    <a:pt x="3105" y="3054"/>
                    <a:pt x="3105" y="3022"/>
                    <a:pt x="3136" y="3022"/>
                  </a:cubicBezTo>
                  <a:lnTo>
                    <a:pt x="3231" y="2927"/>
                  </a:lnTo>
                  <a:cubicBezTo>
                    <a:pt x="3263" y="2896"/>
                    <a:pt x="3263" y="2864"/>
                    <a:pt x="3263" y="2832"/>
                  </a:cubicBezTo>
                  <a:lnTo>
                    <a:pt x="3485" y="774"/>
                  </a:lnTo>
                  <a:lnTo>
                    <a:pt x="4815" y="299"/>
                  </a:lnTo>
                  <a:close/>
                  <a:moveTo>
                    <a:pt x="4838" y="1"/>
                  </a:moveTo>
                  <a:cubicBezTo>
                    <a:pt x="4820" y="1"/>
                    <a:pt x="4802" y="5"/>
                    <a:pt x="4783" y="14"/>
                  </a:cubicBezTo>
                  <a:lnTo>
                    <a:pt x="3326" y="552"/>
                  </a:lnTo>
                  <a:cubicBezTo>
                    <a:pt x="3295" y="584"/>
                    <a:pt x="3263" y="616"/>
                    <a:pt x="3263" y="679"/>
                  </a:cubicBezTo>
                  <a:lnTo>
                    <a:pt x="3041" y="2769"/>
                  </a:lnTo>
                  <a:lnTo>
                    <a:pt x="3010" y="2801"/>
                  </a:lnTo>
                  <a:lnTo>
                    <a:pt x="888" y="2864"/>
                  </a:lnTo>
                  <a:cubicBezTo>
                    <a:pt x="856" y="2864"/>
                    <a:pt x="793" y="2896"/>
                    <a:pt x="793" y="2927"/>
                  </a:cubicBezTo>
                  <a:lnTo>
                    <a:pt x="128" y="4353"/>
                  </a:lnTo>
                  <a:cubicBezTo>
                    <a:pt x="128" y="4384"/>
                    <a:pt x="128" y="4448"/>
                    <a:pt x="159" y="4479"/>
                  </a:cubicBezTo>
                  <a:lnTo>
                    <a:pt x="1426" y="6031"/>
                  </a:lnTo>
                  <a:lnTo>
                    <a:pt x="1426" y="6221"/>
                  </a:lnTo>
                  <a:lnTo>
                    <a:pt x="33" y="7678"/>
                  </a:lnTo>
                  <a:cubicBezTo>
                    <a:pt x="1" y="7741"/>
                    <a:pt x="1" y="7773"/>
                    <a:pt x="1" y="7836"/>
                  </a:cubicBezTo>
                  <a:lnTo>
                    <a:pt x="571" y="9293"/>
                  </a:lnTo>
                  <a:cubicBezTo>
                    <a:pt x="571" y="9325"/>
                    <a:pt x="603" y="9356"/>
                    <a:pt x="666" y="9356"/>
                  </a:cubicBezTo>
                  <a:lnTo>
                    <a:pt x="2661" y="9578"/>
                  </a:lnTo>
                  <a:lnTo>
                    <a:pt x="2788" y="9705"/>
                  </a:lnTo>
                  <a:lnTo>
                    <a:pt x="2851" y="11731"/>
                  </a:lnTo>
                  <a:cubicBezTo>
                    <a:pt x="2851" y="11763"/>
                    <a:pt x="2883" y="11826"/>
                    <a:pt x="2915" y="11826"/>
                  </a:cubicBezTo>
                  <a:lnTo>
                    <a:pt x="4340" y="12491"/>
                  </a:lnTo>
                  <a:cubicBezTo>
                    <a:pt x="4371" y="12491"/>
                    <a:pt x="4435" y="12491"/>
                    <a:pt x="4466" y="12460"/>
                  </a:cubicBezTo>
                  <a:lnTo>
                    <a:pt x="6050" y="11193"/>
                  </a:lnTo>
                  <a:lnTo>
                    <a:pt x="6240" y="11193"/>
                  </a:lnTo>
                  <a:lnTo>
                    <a:pt x="7697" y="12586"/>
                  </a:lnTo>
                  <a:cubicBezTo>
                    <a:pt x="7697" y="12618"/>
                    <a:pt x="7728" y="12618"/>
                    <a:pt x="7760" y="12618"/>
                  </a:cubicBezTo>
                  <a:lnTo>
                    <a:pt x="7823" y="12618"/>
                  </a:lnTo>
                  <a:lnTo>
                    <a:pt x="9280" y="12080"/>
                  </a:lnTo>
                  <a:cubicBezTo>
                    <a:pt x="9343" y="12048"/>
                    <a:pt x="9375" y="12016"/>
                    <a:pt x="9375" y="11953"/>
                  </a:cubicBezTo>
                  <a:lnTo>
                    <a:pt x="9565" y="9958"/>
                  </a:lnTo>
                  <a:lnTo>
                    <a:pt x="9723" y="9831"/>
                  </a:lnTo>
                  <a:lnTo>
                    <a:pt x="11719" y="9768"/>
                  </a:lnTo>
                  <a:cubicBezTo>
                    <a:pt x="11782" y="9768"/>
                    <a:pt x="11814" y="9736"/>
                    <a:pt x="11845" y="9705"/>
                  </a:cubicBezTo>
                  <a:lnTo>
                    <a:pt x="12479" y="8279"/>
                  </a:lnTo>
                  <a:cubicBezTo>
                    <a:pt x="12510" y="8248"/>
                    <a:pt x="12510" y="8184"/>
                    <a:pt x="12479" y="8153"/>
                  </a:cubicBezTo>
                  <a:lnTo>
                    <a:pt x="11212" y="6569"/>
                  </a:lnTo>
                  <a:lnTo>
                    <a:pt x="11212" y="6379"/>
                  </a:lnTo>
                  <a:lnTo>
                    <a:pt x="12574" y="4923"/>
                  </a:lnTo>
                  <a:cubicBezTo>
                    <a:pt x="12605" y="4891"/>
                    <a:pt x="12637" y="4859"/>
                    <a:pt x="12605" y="4796"/>
                  </a:cubicBezTo>
                  <a:lnTo>
                    <a:pt x="12067" y="3339"/>
                  </a:lnTo>
                  <a:cubicBezTo>
                    <a:pt x="12035" y="3307"/>
                    <a:pt x="12004" y="3276"/>
                    <a:pt x="11972" y="3244"/>
                  </a:cubicBezTo>
                  <a:lnTo>
                    <a:pt x="9850" y="3022"/>
                  </a:lnTo>
                  <a:lnTo>
                    <a:pt x="9818" y="3022"/>
                  </a:lnTo>
                  <a:lnTo>
                    <a:pt x="9787" y="901"/>
                  </a:lnTo>
                  <a:cubicBezTo>
                    <a:pt x="9787" y="837"/>
                    <a:pt x="9755" y="806"/>
                    <a:pt x="9692" y="774"/>
                  </a:cubicBezTo>
                  <a:lnTo>
                    <a:pt x="8267" y="141"/>
                  </a:lnTo>
                  <a:cubicBezTo>
                    <a:pt x="8257" y="131"/>
                    <a:pt x="8245" y="127"/>
                    <a:pt x="8232" y="127"/>
                  </a:cubicBezTo>
                  <a:cubicBezTo>
                    <a:pt x="8201" y="127"/>
                    <a:pt x="8162" y="150"/>
                    <a:pt x="8140" y="172"/>
                  </a:cubicBezTo>
                  <a:lnTo>
                    <a:pt x="6493" y="1502"/>
                  </a:lnTo>
                  <a:lnTo>
                    <a:pt x="6461" y="1502"/>
                  </a:lnTo>
                  <a:lnTo>
                    <a:pt x="4941" y="46"/>
                  </a:lnTo>
                  <a:cubicBezTo>
                    <a:pt x="4919" y="23"/>
                    <a:pt x="4881" y="1"/>
                    <a:pt x="483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1327165" y="2140726"/>
              <a:ext cx="208070" cy="191343"/>
            </a:xfrm>
            <a:custGeom>
              <a:rect b="b" l="l" r="r" t="t"/>
              <a:pathLst>
                <a:path extrusionOk="0" h="5651" w="6145">
                  <a:moveTo>
                    <a:pt x="2914" y="267"/>
                  </a:moveTo>
                  <a:cubicBezTo>
                    <a:pt x="3294" y="267"/>
                    <a:pt x="3642" y="330"/>
                    <a:pt x="3991" y="489"/>
                  </a:cubicBezTo>
                  <a:cubicBezTo>
                    <a:pt x="5289" y="1059"/>
                    <a:pt x="5859" y="2610"/>
                    <a:pt x="5258" y="3909"/>
                  </a:cubicBezTo>
                  <a:cubicBezTo>
                    <a:pt x="4973" y="4510"/>
                    <a:pt x="4466" y="4986"/>
                    <a:pt x="3801" y="5239"/>
                  </a:cubicBezTo>
                  <a:cubicBezTo>
                    <a:pt x="3504" y="5343"/>
                    <a:pt x="3193" y="5398"/>
                    <a:pt x="2882" y="5398"/>
                  </a:cubicBezTo>
                  <a:cubicBezTo>
                    <a:pt x="2528" y="5398"/>
                    <a:pt x="2174" y="5327"/>
                    <a:pt x="1837" y="5176"/>
                  </a:cubicBezTo>
                  <a:cubicBezTo>
                    <a:pt x="1204" y="4890"/>
                    <a:pt x="729" y="4384"/>
                    <a:pt x="507" y="3719"/>
                  </a:cubicBezTo>
                  <a:cubicBezTo>
                    <a:pt x="254" y="3085"/>
                    <a:pt x="286" y="2389"/>
                    <a:pt x="571" y="1755"/>
                  </a:cubicBezTo>
                  <a:cubicBezTo>
                    <a:pt x="856" y="1122"/>
                    <a:pt x="1362" y="647"/>
                    <a:pt x="2027" y="425"/>
                  </a:cubicBezTo>
                  <a:cubicBezTo>
                    <a:pt x="2312" y="299"/>
                    <a:pt x="2629" y="267"/>
                    <a:pt x="2914" y="267"/>
                  </a:cubicBezTo>
                  <a:close/>
                  <a:moveTo>
                    <a:pt x="2924" y="0"/>
                  </a:moveTo>
                  <a:cubicBezTo>
                    <a:pt x="2588" y="0"/>
                    <a:pt x="2250" y="56"/>
                    <a:pt x="1932" y="172"/>
                  </a:cubicBezTo>
                  <a:cubicBezTo>
                    <a:pt x="1204" y="425"/>
                    <a:pt x="666" y="964"/>
                    <a:pt x="349" y="1660"/>
                  </a:cubicBezTo>
                  <a:cubicBezTo>
                    <a:pt x="32" y="2325"/>
                    <a:pt x="1" y="3117"/>
                    <a:pt x="254" y="3814"/>
                  </a:cubicBezTo>
                  <a:cubicBezTo>
                    <a:pt x="539" y="4510"/>
                    <a:pt x="1046" y="5081"/>
                    <a:pt x="1742" y="5397"/>
                  </a:cubicBezTo>
                  <a:cubicBezTo>
                    <a:pt x="2122" y="5587"/>
                    <a:pt x="2502" y="5651"/>
                    <a:pt x="2914" y="5651"/>
                  </a:cubicBezTo>
                  <a:cubicBezTo>
                    <a:pt x="3262" y="5651"/>
                    <a:pt x="3579" y="5587"/>
                    <a:pt x="3896" y="5492"/>
                  </a:cubicBezTo>
                  <a:cubicBezTo>
                    <a:pt x="4624" y="5207"/>
                    <a:pt x="5194" y="4700"/>
                    <a:pt x="5479" y="4004"/>
                  </a:cubicBezTo>
                  <a:cubicBezTo>
                    <a:pt x="6144" y="2579"/>
                    <a:pt x="5511" y="900"/>
                    <a:pt x="4086" y="235"/>
                  </a:cubicBezTo>
                  <a:cubicBezTo>
                    <a:pt x="3724" y="80"/>
                    <a:pt x="3325" y="0"/>
                    <a:pt x="29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1107345" y="1926697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4" y="507"/>
                  </a:moveTo>
                  <a:cubicBezTo>
                    <a:pt x="13966" y="507"/>
                    <a:pt x="17862" y="4403"/>
                    <a:pt x="17862" y="9185"/>
                  </a:cubicBezTo>
                  <a:cubicBezTo>
                    <a:pt x="17862" y="13967"/>
                    <a:pt x="13966" y="17862"/>
                    <a:pt x="9184" y="17862"/>
                  </a:cubicBezTo>
                  <a:cubicBezTo>
                    <a:pt x="4402" y="17862"/>
                    <a:pt x="507" y="13967"/>
                    <a:pt x="507" y="9185"/>
                  </a:cubicBezTo>
                  <a:cubicBezTo>
                    <a:pt x="507" y="4403"/>
                    <a:pt x="4402" y="507"/>
                    <a:pt x="9184" y="507"/>
                  </a:cubicBezTo>
                  <a:close/>
                  <a:moveTo>
                    <a:pt x="9184" y="1"/>
                  </a:moveTo>
                  <a:cubicBezTo>
                    <a:pt x="4117" y="1"/>
                    <a:pt x="0" y="4118"/>
                    <a:pt x="0" y="9185"/>
                  </a:cubicBezTo>
                  <a:cubicBezTo>
                    <a:pt x="0" y="14252"/>
                    <a:pt x="4117" y="18400"/>
                    <a:pt x="9184" y="18400"/>
                  </a:cubicBezTo>
                  <a:cubicBezTo>
                    <a:pt x="14251" y="18400"/>
                    <a:pt x="18368" y="14252"/>
                    <a:pt x="18368" y="9185"/>
                  </a:cubicBezTo>
                  <a:cubicBezTo>
                    <a:pt x="18368" y="4118"/>
                    <a:pt x="14251" y="1"/>
                    <a:pt x="918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5"/>
          <p:cNvGrpSpPr/>
          <p:nvPr/>
        </p:nvGrpSpPr>
        <p:grpSpPr>
          <a:xfrm>
            <a:off x="1183342" y="3600977"/>
            <a:ext cx="575077" cy="576048"/>
            <a:chOff x="1107345" y="3440815"/>
            <a:chExt cx="621974" cy="623024"/>
          </a:xfrm>
        </p:grpSpPr>
        <p:sp>
          <p:nvSpPr>
            <p:cNvPr id="223" name="Google Shape;223;p15"/>
            <p:cNvSpPr/>
            <p:nvPr/>
          </p:nvSpPr>
          <p:spPr>
            <a:xfrm>
              <a:off x="1248880" y="3704584"/>
              <a:ext cx="264887" cy="182336"/>
            </a:xfrm>
            <a:custGeom>
              <a:rect b="b" l="l" r="r" t="t"/>
              <a:pathLst>
                <a:path extrusionOk="0" h="5385" w="7823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1244614" y="3700318"/>
              <a:ext cx="273453" cy="190903"/>
            </a:xfrm>
            <a:custGeom>
              <a:rect b="b" l="l" r="r" t="t"/>
              <a:pathLst>
                <a:path extrusionOk="0" h="5638" w="8076">
                  <a:moveTo>
                    <a:pt x="7822" y="253"/>
                  </a:moveTo>
                  <a:lnTo>
                    <a:pt x="7822" y="5384"/>
                  </a:lnTo>
                  <a:lnTo>
                    <a:pt x="253" y="5384"/>
                  </a:lnTo>
                  <a:lnTo>
                    <a:pt x="253" y="253"/>
                  </a:lnTo>
                  <a:close/>
                  <a:moveTo>
                    <a:pt x="127" y="0"/>
                  </a:moveTo>
                  <a:cubicBezTo>
                    <a:pt x="32" y="0"/>
                    <a:pt x="0" y="63"/>
                    <a:pt x="0" y="127"/>
                  </a:cubicBezTo>
                  <a:lnTo>
                    <a:pt x="0" y="5510"/>
                  </a:lnTo>
                  <a:cubicBezTo>
                    <a:pt x="0" y="5574"/>
                    <a:pt x="32" y="5637"/>
                    <a:pt x="127" y="5637"/>
                  </a:cubicBezTo>
                  <a:lnTo>
                    <a:pt x="7949" y="5637"/>
                  </a:lnTo>
                  <a:cubicBezTo>
                    <a:pt x="8012" y="5637"/>
                    <a:pt x="8076" y="5574"/>
                    <a:pt x="8076" y="5510"/>
                  </a:cubicBezTo>
                  <a:lnTo>
                    <a:pt x="8076" y="127"/>
                  </a:lnTo>
                  <a:cubicBezTo>
                    <a:pt x="8076" y="63"/>
                    <a:pt x="8012" y="0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293914" y="3659550"/>
              <a:ext cx="264921" cy="182336"/>
            </a:xfrm>
            <a:custGeom>
              <a:rect b="b" l="l" r="r" t="t"/>
              <a:pathLst>
                <a:path extrusionOk="0" h="5385" w="7824">
                  <a:moveTo>
                    <a:pt x="1" y="1"/>
                  </a:moveTo>
                  <a:lnTo>
                    <a:pt x="1" y="5384"/>
                  </a:lnTo>
                  <a:lnTo>
                    <a:pt x="7823" y="5384"/>
                  </a:lnTo>
                  <a:lnTo>
                    <a:pt x="7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289648" y="3655250"/>
              <a:ext cx="273453" cy="190937"/>
            </a:xfrm>
            <a:custGeom>
              <a:rect b="b" l="l" r="r" t="t"/>
              <a:pathLst>
                <a:path extrusionOk="0" h="5639" w="8076">
                  <a:moveTo>
                    <a:pt x="7822" y="254"/>
                  </a:moveTo>
                  <a:lnTo>
                    <a:pt x="7822" y="5385"/>
                  </a:lnTo>
                  <a:lnTo>
                    <a:pt x="253" y="5385"/>
                  </a:lnTo>
                  <a:lnTo>
                    <a:pt x="253" y="254"/>
                  </a:lnTo>
                  <a:close/>
                  <a:moveTo>
                    <a:pt x="127" y="1"/>
                  </a:moveTo>
                  <a:cubicBezTo>
                    <a:pt x="63" y="1"/>
                    <a:pt x="0" y="64"/>
                    <a:pt x="0" y="128"/>
                  </a:cubicBezTo>
                  <a:lnTo>
                    <a:pt x="0" y="5511"/>
                  </a:lnTo>
                  <a:cubicBezTo>
                    <a:pt x="0" y="5575"/>
                    <a:pt x="63" y="5638"/>
                    <a:pt x="127" y="5638"/>
                  </a:cubicBezTo>
                  <a:lnTo>
                    <a:pt x="7949" y="5638"/>
                  </a:lnTo>
                  <a:cubicBezTo>
                    <a:pt x="8044" y="5638"/>
                    <a:pt x="8076" y="5575"/>
                    <a:pt x="8076" y="5511"/>
                  </a:cubicBezTo>
                  <a:lnTo>
                    <a:pt x="8076" y="128"/>
                  </a:lnTo>
                  <a:cubicBezTo>
                    <a:pt x="8076" y="64"/>
                    <a:pt x="8044" y="1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1337898" y="3615600"/>
              <a:ext cx="265970" cy="182302"/>
            </a:xfrm>
            <a:custGeom>
              <a:rect b="b" l="l" r="r" t="t"/>
              <a:pathLst>
                <a:path extrusionOk="0" h="5384" w="7855">
                  <a:moveTo>
                    <a:pt x="0" y="0"/>
                  </a:moveTo>
                  <a:lnTo>
                    <a:pt x="0" y="5384"/>
                  </a:lnTo>
                  <a:lnTo>
                    <a:pt x="7854" y="5384"/>
                  </a:lnTo>
                  <a:lnTo>
                    <a:pt x="7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333598" y="3611300"/>
              <a:ext cx="274537" cy="190903"/>
            </a:xfrm>
            <a:custGeom>
              <a:rect b="b" l="l" r="r" t="t"/>
              <a:pathLst>
                <a:path extrusionOk="0" h="5638" w="8108">
                  <a:moveTo>
                    <a:pt x="7823" y="254"/>
                  </a:moveTo>
                  <a:lnTo>
                    <a:pt x="7823" y="5384"/>
                  </a:lnTo>
                  <a:lnTo>
                    <a:pt x="254" y="5384"/>
                  </a:ln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5511"/>
                  </a:lnTo>
                  <a:cubicBezTo>
                    <a:pt x="1" y="5574"/>
                    <a:pt x="64" y="5638"/>
                    <a:pt x="127" y="5638"/>
                  </a:cubicBezTo>
                  <a:lnTo>
                    <a:pt x="7981" y="5638"/>
                  </a:lnTo>
                  <a:cubicBezTo>
                    <a:pt x="8044" y="5638"/>
                    <a:pt x="8108" y="5574"/>
                    <a:pt x="8108" y="5511"/>
                  </a:cubicBezTo>
                  <a:lnTo>
                    <a:pt x="8108" y="127"/>
                  </a:lnTo>
                  <a:cubicBezTo>
                    <a:pt x="8108" y="64"/>
                    <a:pt x="8044" y="1"/>
                    <a:pt x="798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107345" y="3440815"/>
              <a:ext cx="621974" cy="623024"/>
            </a:xfrm>
            <a:custGeom>
              <a:rect b="b" l="l" r="r" t="t"/>
              <a:pathLst>
                <a:path extrusionOk="0" h="18400" w="18369">
                  <a:moveTo>
                    <a:pt x="9184" y="539"/>
                  </a:moveTo>
                  <a:cubicBezTo>
                    <a:pt x="13966" y="539"/>
                    <a:pt x="17862" y="4434"/>
                    <a:pt x="17862" y="9216"/>
                  </a:cubicBezTo>
                  <a:cubicBezTo>
                    <a:pt x="17862" y="13998"/>
                    <a:pt x="13966" y="17893"/>
                    <a:pt x="9184" y="17893"/>
                  </a:cubicBezTo>
                  <a:cubicBezTo>
                    <a:pt x="4402" y="17893"/>
                    <a:pt x="507" y="13998"/>
                    <a:pt x="507" y="9216"/>
                  </a:cubicBezTo>
                  <a:cubicBezTo>
                    <a:pt x="507" y="4434"/>
                    <a:pt x="4402" y="539"/>
                    <a:pt x="9184" y="539"/>
                  </a:cubicBezTo>
                  <a:close/>
                  <a:moveTo>
                    <a:pt x="9184" y="0"/>
                  </a:moveTo>
                  <a:cubicBezTo>
                    <a:pt x="4117" y="0"/>
                    <a:pt x="0" y="4117"/>
                    <a:pt x="0" y="9216"/>
                  </a:cubicBezTo>
                  <a:cubicBezTo>
                    <a:pt x="0" y="14283"/>
                    <a:pt x="4117" y="18400"/>
                    <a:pt x="9184" y="18400"/>
                  </a:cubicBezTo>
                  <a:cubicBezTo>
                    <a:pt x="14251" y="18400"/>
                    <a:pt x="18368" y="14283"/>
                    <a:pt x="18368" y="9216"/>
                  </a:cubicBezTo>
                  <a:cubicBezTo>
                    <a:pt x="18368" y="4117"/>
                    <a:pt x="14251" y="0"/>
                    <a:pt x="91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5"/>
          <p:cNvGrpSpPr/>
          <p:nvPr/>
        </p:nvGrpSpPr>
        <p:grpSpPr>
          <a:xfrm>
            <a:off x="7351258" y="977624"/>
            <a:ext cx="575077" cy="576079"/>
            <a:chOff x="7414685" y="1926697"/>
            <a:chExt cx="621974" cy="623058"/>
          </a:xfrm>
        </p:grpSpPr>
        <p:sp>
          <p:nvSpPr>
            <p:cNvPr id="231" name="Google Shape;231;p15"/>
            <p:cNvSpPr/>
            <p:nvPr/>
          </p:nvSpPr>
          <p:spPr>
            <a:xfrm>
              <a:off x="7551953" y="2088616"/>
              <a:ext cx="347471" cy="298137"/>
            </a:xfrm>
            <a:custGeom>
              <a:rect b="b" l="l" r="r" t="t"/>
              <a:pathLst>
                <a:path extrusionOk="0" h="8805" w="10262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7624854" y="2089699"/>
              <a:ext cx="201636" cy="168386"/>
            </a:xfrm>
            <a:custGeom>
              <a:rect b="b" l="l" r="r" t="t"/>
              <a:pathLst>
                <a:path extrusionOk="0" h="4973" w="5955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7414685" y="1926697"/>
              <a:ext cx="621974" cy="623058"/>
            </a:xfrm>
            <a:custGeom>
              <a:rect b="b" l="l" r="r" t="t"/>
              <a:pathLst>
                <a:path extrusionOk="0" h="18401" w="18369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15"/>
          <p:cNvGrpSpPr/>
          <p:nvPr/>
        </p:nvGrpSpPr>
        <p:grpSpPr>
          <a:xfrm>
            <a:off x="7350195" y="3600977"/>
            <a:ext cx="575077" cy="576048"/>
            <a:chOff x="7414685" y="3440815"/>
            <a:chExt cx="621974" cy="623024"/>
          </a:xfrm>
        </p:grpSpPr>
        <p:sp>
          <p:nvSpPr>
            <p:cNvPr id="235" name="Google Shape;235;p15"/>
            <p:cNvSpPr/>
            <p:nvPr/>
          </p:nvSpPr>
          <p:spPr>
            <a:xfrm>
              <a:off x="7568037" y="3579133"/>
              <a:ext cx="317438" cy="272404"/>
            </a:xfrm>
            <a:custGeom>
              <a:rect b="b" l="l" r="r" t="t"/>
              <a:pathLst>
                <a:path extrusionOk="0" h="8045" w="9375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7618420" y="3609167"/>
              <a:ext cx="217720" cy="134052"/>
            </a:xfrm>
            <a:custGeom>
              <a:rect b="b" l="l" r="r" t="t"/>
              <a:pathLst>
                <a:path extrusionOk="0" h="3959" w="643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569120" y="3735701"/>
              <a:ext cx="48284" cy="67585"/>
            </a:xfrm>
            <a:custGeom>
              <a:rect b="b" l="l" r="r" t="t"/>
              <a:pathLst>
                <a:path extrusionOk="0" h="1996" w="1426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7836106" y="3735972"/>
              <a:ext cx="48284" cy="67314"/>
            </a:xfrm>
            <a:custGeom>
              <a:rect b="b" l="l" r="r" t="t"/>
              <a:pathLst>
                <a:path extrusionOk="0" h="1988" w="1426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7570170" y="3818252"/>
              <a:ext cx="315304" cy="8600"/>
            </a:xfrm>
            <a:custGeom>
              <a:rect b="b" l="l" r="r" t="t"/>
              <a:pathLst>
                <a:path extrusionOk="0" h="254" w="9312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7650621" y="3750701"/>
              <a:ext cx="153352" cy="59018"/>
            </a:xfrm>
            <a:custGeom>
              <a:rect b="b" l="l" r="r" t="t"/>
              <a:pathLst>
                <a:path extrusionOk="0" h="1743" w="4529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7652754" y="3783952"/>
              <a:ext cx="149086" cy="9684"/>
            </a:xfrm>
            <a:custGeom>
              <a:rect b="b" l="l" r="r" t="t"/>
              <a:pathLst>
                <a:path extrusionOk="0" h="286" w="4403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7652754" y="3767868"/>
              <a:ext cx="149086" cy="8600"/>
            </a:xfrm>
            <a:custGeom>
              <a:rect b="b" l="l" r="r" t="t"/>
              <a:pathLst>
                <a:path extrusionOk="0" h="254" w="4403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7618420" y="3712101"/>
              <a:ext cx="215587" cy="8600"/>
            </a:xfrm>
            <a:custGeom>
              <a:rect b="b" l="l" r="r" t="t"/>
              <a:pathLst>
                <a:path extrusionOk="0" h="254" w="6367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7905824" y="3671604"/>
              <a:ext cx="53634" cy="53397"/>
            </a:xfrm>
            <a:custGeom>
              <a:rect b="b" l="l" r="r" t="t"/>
              <a:pathLst>
                <a:path extrusionOk="0" h="1577" w="1584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7877923" y="3716401"/>
              <a:ext cx="59018" cy="25767"/>
            </a:xfrm>
            <a:custGeom>
              <a:rect b="b" l="l" r="r" t="t"/>
              <a:pathLst>
                <a:path extrusionOk="0" h="761" w="1743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7491919" y="3671604"/>
              <a:ext cx="53634" cy="53397"/>
            </a:xfrm>
            <a:custGeom>
              <a:rect b="b" l="l" r="r" t="t"/>
              <a:pathLst>
                <a:path extrusionOk="0" h="1577" w="1584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7515486" y="3716401"/>
              <a:ext cx="57934" cy="25767"/>
            </a:xfrm>
            <a:custGeom>
              <a:rect b="b" l="l" r="r" t="t"/>
              <a:pathLst>
                <a:path extrusionOk="0" h="761" w="1711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7573386" y="3843986"/>
              <a:ext cx="80485" cy="81535"/>
            </a:xfrm>
            <a:custGeom>
              <a:rect b="b" l="l" r="r" t="t"/>
              <a:pathLst>
                <a:path extrusionOk="0" h="2408" w="2377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797506" y="3843986"/>
              <a:ext cx="80451" cy="81535"/>
            </a:xfrm>
            <a:custGeom>
              <a:rect b="b" l="l" r="r" t="t"/>
              <a:pathLst>
                <a:path extrusionOk="0" h="2408" w="2376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7414685" y="3440815"/>
              <a:ext cx="621974" cy="623024"/>
            </a:xfrm>
            <a:custGeom>
              <a:rect b="b" l="l" r="r" t="t"/>
              <a:pathLst>
                <a:path extrusionOk="0" h="18400" w="18369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15"/>
          <p:cNvGrpSpPr/>
          <p:nvPr/>
        </p:nvGrpSpPr>
        <p:grpSpPr>
          <a:xfrm>
            <a:off x="2793096" y="1828234"/>
            <a:ext cx="3617985" cy="2094606"/>
            <a:chOff x="2553878" y="2422103"/>
            <a:chExt cx="4038381" cy="2311927"/>
          </a:xfrm>
        </p:grpSpPr>
        <p:sp>
          <p:nvSpPr>
            <p:cNvPr id="252" name="Google Shape;252;p15"/>
            <p:cNvSpPr/>
            <p:nvPr/>
          </p:nvSpPr>
          <p:spPr>
            <a:xfrm>
              <a:off x="3910378" y="2683739"/>
              <a:ext cx="114752" cy="149086"/>
            </a:xfrm>
            <a:custGeom>
              <a:rect b="b" l="l" r="r" t="t"/>
              <a:pathLst>
                <a:path extrusionOk="0" h="4403" w="3389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3816010" y="2647306"/>
              <a:ext cx="209119" cy="271320"/>
            </a:xfrm>
            <a:custGeom>
              <a:rect b="b" l="l" r="r" t="t"/>
              <a:pathLst>
                <a:path extrusionOk="0" h="8013" w="6176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3744159" y="2638705"/>
              <a:ext cx="280970" cy="365688"/>
            </a:xfrm>
            <a:custGeom>
              <a:rect b="b" l="l" r="r" t="t"/>
              <a:pathLst>
                <a:path extrusionOk="0" h="10800" w="8298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3681958" y="2641922"/>
              <a:ext cx="343171" cy="448273"/>
            </a:xfrm>
            <a:custGeom>
              <a:rect b="b" l="l" r="r" t="t"/>
              <a:pathLst>
                <a:path extrusionOk="0" h="13239" w="10135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3627274" y="2654789"/>
              <a:ext cx="397855" cy="516907"/>
            </a:xfrm>
            <a:custGeom>
              <a:rect b="b" l="l" r="r" t="t"/>
              <a:pathLst>
                <a:path extrusionOk="0" h="15266" w="1175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3577940" y="2676256"/>
              <a:ext cx="416106" cy="538340"/>
            </a:xfrm>
            <a:custGeom>
              <a:rect b="b" l="l" r="r" t="t"/>
              <a:pathLst>
                <a:path extrusionOk="0" h="15899" w="12289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3533990" y="2703039"/>
              <a:ext cx="422539" cy="545857"/>
            </a:xfrm>
            <a:custGeom>
              <a:rect b="b" l="l" r="r" t="t"/>
              <a:pathLst>
                <a:path extrusionOk="0" h="16121" w="12479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3495390" y="2736290"/>
              <a:ext cx="418239" cy="541557"/>
            </a:xfrm>
            <a:custGeom>
              <a:rect b="b" l="l" r="r" t="t"/>
              <a:pathLst>
                <a:path extrusionOk="0" h="15994" w="12352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3461056" y="2777057"/>
              <a:ext cx="405372" cy="523306"/>
            </a:xfrm>
            <a:custGeom>
              <a:rect b="b" l="l" r="r" t="t"/>
              <a:pathLst>
                <a:path extrusionOk="0" h="15455" w="11972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3432105" y="2824224"/>
              <a:ext cx="380722" cy="491139"/>
            </a:xfrm>
            <a:custGeom>
              <a:rect b="b" l="l" r="r" t="t"/>
              <a:pathLst>
                <a:path extrusionOk="0" h="14505" w="11244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3410672" y="2879991"/>
              <a:ext cx="342088" cy="441805"/>
            </a:xfrm>
            <a:custGeom>
              <a:rect b="b" l="l" r="r" t="t"/>
              <a:pathLst>
                <a:path extrusionOk="0" h="13048" w="10103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3398889" y="2948626"/>
              <a:ext cx="284187" cy="368905"/>
            </a:xfrm>
            <a:custGeom>
              <a:rect b="b" l="l" r="r" t="t"/>
              <a:pathLst>
                <a:path extrusionOk="0" h="10895" w="8393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3403155" y="3038693"/>
              <a:ext cx="194119" cy="252020"/>
            </a:xfrm>
            <a:custGeom>
              <a:rect b="b" l="l" r="r" t="t"/>
              <a:pathLst>
                <a:path extrusionOk="0" h="7443" w="5733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3465356" y="4609628"/>
              <a:ext cx="2510313" cy="124402"/>
            </a:xfrm>
            <a:custGeom>
              <a:rect b="b" l="l" r="r" t="t"/>
              <a:pathLst>
                <a:path extrusionOk="0" h="3674" w="74138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219054" y="2870341"/>
              <a:ext cx="18284" cy="27901"/>
            </a:xfrm>
            <a:custGeom>
              <a:rect b="b" l="l" r="r" t="t"/>
              <a:pathLst>
                <a:path extrusionOk="0" h="824" w="54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6219054" y="3051560"/>
              <a:ext cx="13984" cy="10767"/>
            </a:xfrm>
            <a:custGeom>
              <a:rect b="b" l="l" r="r" t="t"/>
              <a:pathLst>
                <a:path extrusionOk="0" h="318" w="413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6219054" y="3090160"/>
              <a:ext cx="9684" cy="20418"/>
            </a:xfrm>
            <a:custGeom>
              <a:rect b="b" l="l" r="r" t="t"/>
              <a:pathLst>
                <a:path extrusionOk="0" h="603" w="286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6202971" y="2813490"/>
              <a:ext cx="3251" cy="1117"/>
            </a:xfrm>
            <a:custGeom>
              <a:rect b="b" l="l" r="r" t="t"/>
              <a:pathLst>
                <a:path extrusionOk="0" h="33" w="96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6137553" y="2821007"/>
              <a:ext cx="19368" cy="22551"/>
            </a:xfrm>
            <a:custGeom>
              <a:rect b="b" l="l" r="r" t="t"/>
              <a:pathLst>
                <a:path extrusionOk="0" h="666" w="572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6178321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157937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619975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137553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17832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157937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199754" y="2898208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137553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178321" y="2925973"/>
              <a:ext cx="16117" cy="19469"/>
            </a:xfrm>
            <a:custGeom>
              <a:rect b="b" l="l" r="r" t="t"/>
              <a:pathLst>
                <a:path extrusionOk="0" h="575" w="476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6157937" y="2952892"/>
              <a:ext cx="15068" cy="26851"/>
            </a:xfrm>
            <a:custGeom>
              <a:rect b="b" l="l" r="r" t="t"/>
              <a:pathLst>
                <a:path extrusionOk="0" h="793" w="445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6137553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6157937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6137553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6178321" y="3035477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6157937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619975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6137553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6178321" y="3090160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6157937" y="3116978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199754" y="3116978"/>
              <a:ext cx="16117" cy="26817"/>
            </a:xfrm>
            <a:custGeom>
              <a:rect b="b" l="l" r="r" t="t"/>
              <a:pathLst>
                <a:path extrusionOk="0" h="792" w="476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6187971" y="3144844"/>
              <a:ext cx="3251" cy="34"/>
            </a:xfrm>
            <a:custGeom>
              <a:rect b="b" l="l" r="r" t="t"/>
              <a:pathLst>
                <a:path extrusionOk="0" h="1" w="96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6075386" y="2689123"/>
              <a:ext cx="10734" cy="17167"/>
            </a:xfrm>
            <a:custGeom>
              <a:rect b="b" l="l" r="r" t="t"/>
              <a:pathLst>
                <a:path extrusionOk="0" h="507" w="317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6055002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6075386" y="2738457"/>
              <a:ext cx="3251" cy="17167"/>
            </a:xfrm>
            <a:custGeom>
              <a:rect b="b" l="l" r="r" t="t"/>
              <a:pathLst>
                <a:path extrusionOk="0" h="507" w="96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6055002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6075386" y="3230646"/>
              <a:ext cx="7517" cy="22551"/>
            </a:xfrm>
            <a:custGeom>
              <a:rect b="b" l="l" r="r" t="t"/>
              <a:pathLst>
                <a:path extrusionOk="0" h="666" w="222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6055002" y="3254212"/>
              <a:ext cx="19334" cy="24718"/>
            </a:xfrm>
            <a:custGeom>
              <a:rect b="b" l="l" r="r" t="t"/>
              <a:pathLst>
                <a:path extrusionOk="0" h="730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6014269" y="2663389"/>
              <a:ext cx="19334" cy="16117"/>
            </a:xfrm>
            <a:custGeom>
              <a:rect b="b" l="l" r="r" t="t"/>
              <a:pathLst>
                <a:path extrusionOk="0" h="476" w="571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993885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6035702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973501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6014269" y="270625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5993885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6035702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5973501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014269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5993885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6035702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5974585" y="3254212"/>
              <a:ext cx="18251" cy="25767"/>
            </a:xfrm>
            <a:custGeom>
              <a:rect b="b" l="l" r="r" t="t"/>
              <a:pathLst>
                <a:path extrusionOk="0" h="761" w="53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6014269" y="3254212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5994935" y="3282113"/>
              <a:ext cx="18284" cy="19334"/>
            </a:xfrm>
            <a:custGeom>
              <a:rect b="b" l="l" r="r" t="t"/>
              <a:pathLst>
                <a:path extrusionOk="0" h="571" w="54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6036786" y="3282113"/>
              <a:ext cx="12901" cy="6467"/>
            </a:xfrm>
            <a:custGeom>
              <a:rect b="b" l="l" r="r" t="t"/>
              <a:pathLst>
                <a:path extrusionOk="0" h="191" w="381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5892000" y="2722373"/>
              <a:ext cx="16117" cy="11817"/>
            </a:xfrm>
            <a:custGeom>
              <a:rect b="b" l="l" r="r" t="t"/>
              <a:pathLst>
                <a:path extrusionOk="0" h="349" w="476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5934901" y="2719156"/>
              <a:ext cx="17201" cy="15034"/>
            </a:xfrm>
            <a:custGeom>
              <a:rect b="b" l="l" r="r" t="t"/>
              <a:pathLst>
                <a:path extrusionOk="0" h="444" w="508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5912384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5953118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5890951" y="3199528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5932768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5916684" y="3226345"/>
              <a:ext cx="10734" cy="3251"/>
            </a:xfrm>
            <a:custGeom>
              <a:rect b="b" l="l" r="r" t="t"/>
              <a:pathLst>
                <a:path extrusionOk="0" h="96" w="317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5953118" y="3226345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5809450" y="2661222"/>
              <a:ext cx="19334" cy="18284"/>
            </a:xfrm>
            <a:custGeom>
              <a:rect b="b" l="l" r="r" t="t"/>
              <a:pathLst>
                <a:path extrusionOk="0" h="540" w="571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5829800" y="2679473"/>
              <a:ext cx="20418" cy="26817"/>
            </a:xfrm>
            <a:custGeom>
              <a:rect b="b" l="l" r="r" t="t"/>
              <a:pathLst>
                <a:path extrusionOk="0" h="792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5809450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5851267" y="270625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5829800" y="2734156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5871651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5809450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5851267" y="319952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5829800" y="3226345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5871651" y="3226345"/>
              <a:ext cx="19334" cy="23634"/>
            </a:xfrm>
            <a:custGeom>
              <a:rect b="b" l="l" r="r" t="t"/>
              <a:pathLst>
                <a:path extrusionOk="0" h="698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5809450" y="3254212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5851267" y="3254212"/>
              <a:ext cx="16117" cy="21501"/>
            </a:xfrm>
            <a:custGeom>
              <a:rect b="b" l="l" r="r" t="t"/>
              <a:pathLst>
                <a:path extrusionOk="0" h="635" w="476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5829800" y="3282113"/>
              <a:ext cx="16117" cy="18657"/>
            </a:xfrm>
            <a:custGeom>
              <a:rect b="b" l="l" r="r" t="t"/>
              <a:pathLst>
                <a:path extrusionOk="0" h="551" w="476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5752599" y="2686956"/>
              <a:ext cx="15068" cy="19334"/>
            </a:xfrm>
            <a:custGeom>
              <a:rect b="b" l="l" r="r" t="t"/>
              <a:pathLst>
                <a:path extrusionOk="0" h="571" w="445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5790150" y="2679473"/>
              <a:ext cx="19334" cy="26817"/>
            </a:xfrm>
            <a:custGeom>
              <a:rect b="b" l="l" r="r" t="t"/>
              <a:pathLst>
                <a:path extrusionOk="0" h="792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5768682" y="270625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5790150" y="2734156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768682" y="319952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5757983" y="3232779"/>
              <a:ext cx="9684" cy="21467"/>
            </a:xfrm>
            <a:custGeom>
              <a:rect b="b" l="l" r="r" t="t"/>
              <a:pathLst>
                <a:path extrusionOk="0" h="634" w="286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790150" y="3226345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68682" y="3254212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5793366" y="3282113"/>
              <a:ext cx="15034" cy="9684"/>
            </a:xfrm>
            <a:custGeom>
              <a:rect b="b" l="l" r="r" t="t"/>
              <a:pathLst>
                <a:path extrusionOk="0" h="286" w="444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5645364" y="281670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5687181" y="2819924"/>
              <a:ext cx="19368" cy="23634"/>
            </a:xfrm>
            <a:custGeom>
              <a:rect b="b" l="l" r="r" t="t"/>
              <a:pathLst>
                <a:path extrusionOk="0" h="698" w="572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5665748" y="284352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707565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645364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5687181" y="2870341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5665748" y="2898208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5707565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5647531" y="2925025"/>
              <a:ext cx="17167" cy="24684"/>
            </a:xfrm>
            <a:custGeom>
              <a:rect b="b" l="l" r="r" t="t"/>
              <a:pathLst>
                <a:path extrusionOk="0" h="729" w="507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5687181" y="2925025"/>
              <a:ext cx="19368" cy="27901"/>
            </a:xfrm>
            <a:custGeom>
              <a:rect b="b" l="l" r="r" t="t"/>
              <a:pathLst>
                <a:path extrusionOk="0" h="824" w="572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5667881" y="2952892"/>
              <a:ext cx="18284" cy="27935"/>
            </a:xfrm>
            <a:custGeom>
              <a:rect b="b" l="l" r="r" t="t"/>
              <a:pathLst>
                <a:path extrusionOk="0" h="825" w="54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707565" y="2952892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687181" y="2980793"/>
              <a:ext cx="19368" cy="26817"/>
            </a:xfrm>
            <a:custGeom>
              <a:rect b="b" l="l" r="r" t="t"/>
              <a:pathLst>
                <a:path extrusionOk="0" h="792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665748" y="3007576"/>
              <a:ext cx="20418" cy="27935"/>
            </a:xfrm>
            <a:custGeom>
              <a:rect b="b" l="l" r="r" t="t"/>
              <a:pathLst>
                <a:path extrusionOk="0" h="825" w="603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707565" y="3007576"/>
              <a:ext cx="19334" cy="27935"/>
            </a:xfrm>
            <a:custGeom>
              <a:rect b="b" l="l" r="r" t="t"/>
              <a:pathLst>
                <a:path extrusionOk="0" h="825" w="571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645364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687181" y="3035477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5665748" y="306229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5707565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5645364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5687181" y="3090160"/>
              <a:ext cx="19368" cy="26851"/>
            </a:xfrm>
            <a:custGeom>
              <a:rect b="b" l="l" r="r" t="t"/>
              <a:pathLst>
                <a:path extrusionOk="0" h="793" w="572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5665748" y="3116978"/>
              <a:ext cx="20418" cy="23600"/>
            </a:xfrm>
            <a:custGeom>
              <a:rect b="b" l="l" r="r" t="t"/>
              <a:pathLst>
                <a:path extrusionOk="0" h="697" w="603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5707565" y="3116978"/>
              <a:ext cx="20418" cy="25767"/>
            </a:xfrm>
            <a:custGeom>
              <a:rect b="b" l="l" r="r" t="t"/>
              <a:pathLst>
                <a:path extrusionOk="0" h="761" w="603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5632497" y="2812441"/>
              <a:ext cx="8634" cy="3251"/>
            </a:xfrm>
            <a:custGeom>
              <a:rect b="b" l="l" r="r" t="t"/>
              <a:pathLst>
                <a:path extrusionOk="0" h="96" w="255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5622847" y="2836007"/>
              <a:ext cx="1117" cy="1117"/>
            </a:xfrm>
            <a:custGeom>
              <a:rect b="b" l="l" r="r" t="t"/>
              <a:pathLst>
                <a:path extrusionOk="0" h="33" w="33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5626064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5604631" y="287034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5626064" y="2898208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607847" y="3047260"/>
              <a:ext cx="17201" cy="15068"/>
            </a:xfrm>
            <a:custGeom>
              <a:rect b="b" l="l" r="r" t="t"/>
              <a:pathLst>
                <a:path extrusionOk="0" h="445" w="508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600330" y="3065510"/>
              <a:ext cx="3251" cy="10734"/>
            </a:xfrm>
            <a:custGeom>
              <a:rect b="b" l="l" r="r" t="t"/>
              <a:pathLst>
                <a:path extrusionOk="0" h="317" w="96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626064" y="306229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609980" y="3090160"/>
              <a:ext cx="15068" cy="25767"/>
            </a:xfrm>
            <a:custGeom>
              <a:rect b="b" l="l" r="r" t="t"/>
              <a:pathLst>
                <a:path extrusionOk="0" h="761" w="445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5626064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6055002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6075386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6055002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6096820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6076436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6117203" y="284352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6096820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6088253" y="2899292"/>
              <a:ext cx="7517" cy="15034"/>
            </a:xfrm>
            <a:custGeom>
              <a:rect b="b" l="l" r="r" t="t"/>
              <a:pathLst>
                <a:path extrusionOk="0" h="444" w="222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6117203" y="2898208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6100036" y="2925025"/>
              <a:ext cx="16117" cy="27901"/>
            </a:xfrm>
            <a:custGeom>
              <a:rect b="b" l="l" r="r" t="t"/>
              <a:pathLst>
                <a:path extrusionOk="0" h="824" w="476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6117203" y="2952892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6104336" y="2980793"/>
              <a:ext cx="11817" cy="26817"/>
            </a:xfrm>
            <a:custGeom>
              <a:rect b="b" l="l" r="r" t="t"/>
              <a:pathLst>
                <a:path extrusionOk="0" h="792" w="349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6117203" y="3007576"/>
              <a:ext cx="20384" cy="27935"/>
            </a:xfrm>
            <a:custGeom>
              <a:rect b="b" l="l" r="r" t="t"/>
              <a:pathLst>
                <a:path extrusionOk="0" h="825" w="602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6096820" y="303547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6076436" y="3063343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6117203" y="306229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6056086" y="3092294"/>
              <a:ext cx="18251" cy="24718"/>
            </a:xfrm>
            <a:custGeom>
              <a:rect b="b" l="l" r="r" t="t"/>
              <a:pathLst>
                <a:path extrusionOk="0" h="730" w="539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6096820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6076436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6117203" y="3116978"/>
              <a:ext cx="20384" cy="24684"/>
            </a:xfrm>
            <a:custGeom>
              <a:rect b="b" l="l" r="r" t="t"/>
              <a:pathLst>
                <a:path extrusionOk="0" h="729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6055002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6097903" y="3144844"/>
              <a:ext cx="11817" cy="7551"/>
            </a:xfrm>
            <a:custGeom>
              <a:rect b="b" l="l" r="r" t="t"/>
              <a:pathLst>
                <a:path extrusionOk="0" h="223" w="349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6075386" y="3172711"/>
              <a:ext cx="7517" cy="21501"/>
            </a:xfrm>
            <a:custGeom>
              <a:rect b="b" l="l" r="r" t="t"/>
              <a:pathLst>
                <a:path extrusionOk="0" h="635" w="222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5973501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6014269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993885" y="2788840"/>
              <a:ext cx="19334" cy="25767"/>
            </a:xfrm>
            <a:custGeom>
              <a:rect b="b" l="l" r="r" t="t"/>
              <a:pathLst>
                <a:path extrusionOk="0" h="761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603570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017486" y="2815657"/>
              <a:ext cx="17167" cy="15034"/>
            </a:xfrm>
            <a:custGeom>
              <a:rect b="b" l="l" r="r" t="t"/>
              <a:pathLst>
                <a:path extrusionOk="0" h="444" w="507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035702" y="3118027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973501" y="3154494"/>
              <a:ext cx="19334" cy="17201"/>
            </a:xfrm>
            <a:custGeom>
              <a:rect b="b" l="l" r="r" t="t"/>
              <a:pathLst>
                <a:path extrusionOk="0" h="508" w="571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6014269" y="3144844"/>
              <a:ext cx="20384" cy="26851"/>
            </a:xfrm>
            <a:custGeom>
              <a:rect b="b" l="l" r="r" t="t"/>
              <a:pathLst>
                <a:path extrusionOk="0" h="793" w="602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5993885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6035702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5890951" y="2760974"/>
              <a:ext cx="20384" cy="27901"/>
            </a:xfrm>
            <a:custGeom>
              <a:rect b="b" l="l" r="r" t="t"/>
              <a:pathLst>
                <a:path extrusionOk="0" h="824" w="602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5932768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5915601" y="2788840"/>
              <a:ext cx="11817" cy="2167"/>
            </a:xfrm>
            <a:custGeom>
              <a:rect b="b" l="l" r="r" t="t"/>
              <a:pathLst>
                <a:path extrusionOk="0" h="64" w="349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5955285" y="2788840"/>
              <a:ext cx="18251" cy="10767"/>
            </a:xfrm>
            <a:custGeom>
              <a:rect b="b" l="l" r="r" t="t"/>
              <a:pathLst>
                <a:path extrusionOk="0" h="318" w="539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894167" y="3167361"/>
              <a:ext cx="12901" cy="4334"/>
            </a:xfrm>
            <a:custGeom>
              <a:rect b="b" l="l" r="r" t="t"/>
              <a:pathLst>
                <a:path extrusionOk="0" h="128" w="381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935985" y="3166278"/>
              <a:ext cx="15034" cy="5418"/>
            </a:xfrm>
            <a:custGeom>
              <a:rect b="b" l="l" r="r" t="t"/>
              <a:pathLst>
                <a:path extrusionOk="0" h="160" w="444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5912384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5953118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809450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851267" y="2760974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5829800" y="2788840"/>
              <a:ext cx="20418" cy="23634"/>
            </a:xfrm>
            <a:custGeom>
              <a:rect b="b" l="l" r="r" t="t"/>
              <a:pathLst>
                <a:path extrusionOk="0" h="698" w="603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5872700" y="2788840"/>
              <a:ext cx="16117" cy="8600"/>
            </a:xfrm>
            <a:custGeom>
              <a:rect b="b" l="l" r="r" t="t"/>
              <a:pathLst>
                <a:path extrusionOk="0" h="254" w="476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5809450" y="2815657"/>
              <a:ext cx="13950" cy="10734"/>
            </a:xfrm>
            <a:custGeom>
              <a:rect b="b" l="l" r="r" t="t"/>
              <a:pathLst>
                <a:path extrusionOk="0" h="317" w="412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5809450" y="314484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5851267" y="3156628"/>
              <a:ext cx="18251" cy="15068"/>
            </a:xfrm>
            <a:custGeom>
              <a:rect b="b" l="l" r="r" t="t"/>
              <a:pathLst>
                <a:path extrusionOk="0" h="445" w="539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5829800" y="3171661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5871651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5768682" y="2760974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5748332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5790150" y="278884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5727949" y="2815657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5768682" y="2815657"/>
              <a:ext cx="20418" cy="27901"/>
            </a:xfrm>
            <a:custGeom>
              <a:rect b="b" l="l" r="r" t="t"/>
              <a:pathLst>
                <a:path extrusionOk="0" h="824" w="603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5748332" y="2843524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727949" y="287034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5726865" y="2925025"/>
              <a:ext cx="11851" cy="26851"/>
            </a:xfrm>
            <a:custGeom>
              <a:rect b="b" l="l" r="r" t="t"/>
              <a:pathLst>
                <a:path extrusionOk="0" h="793" w="35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726865" y="2982926"/>
              <a:ext cx="6467" cy="23634"/>
            </a:xfrm>
            <a:custGeom>
              <a:rect b="b" l="l" r="r" t="t"/>
              <a:pathLst>
                <a:path extrusionOk="0" h="698" w="191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5727949" y="3035477"/>
              <a:ext cx="18251" cy="26851"/>
            </a:xfrm>
            <a:custGeom>
              <a:rect b="b" l="l" r="r" t="t"/>
              <a:pathLst>
                <a:path extrusionOk="0" h="793" w="539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748332" y="3065510"/>
              <a:ext cx="16117" cy="24684"/>
            </a:xfrm>
            <a:custGeom>
              <a:rect b="b" l="l" r="r" t="t"/>
              <a:pathLst>
                <a:path extrusionOk="0" h="729" w="476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727949" y="3090160"/>
              <a:ext cx="19334" cy="26851"/>
            </a:xfrm>
            <a:custGeom>
              <a:rect b="b" l="l" r="r" t="t"/>
              <a:pathLst>
                <a:path extrusionOk="0" h="793" w="571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5768682" y="3095510"/>
              <a:ext cx="17201" cy="21501"/>
            </a:xfrm>
            <a:custGeom>
              <a:rect b="b" l="l" r="r" t="t"/>
              <a:pathLst>
                <a:path extrusionOk="0" h="635" w="508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5748332" y="3116978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790150" y="3120194"/>
              <a:ext cx="19334" cy="24684"/>
            </a:xfrm>
            <a:custGeom>
              <a:rect b="b" l="l" r="r" t="t"/>
              <a:pathLst>
                <a:path extrusionOk="0" h="729" w="571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732249" y="3144844"/>
              <a:ext cx="15034" cy="13984"/>
            </a:xfrm>
            <a:custGeom>
              <a:rect b="b" l="l" r="r" t="t"/>
              <a:pathLst>
                <a:path extrusionOk="0" h="413" w="444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768682" y="3144844"/>
              <a:ext cx="20418" cy="26851"/>
            </a:xfrm>
            <a:custGeom>
              <a:rect b="b" l="l" r="r" t="t"/>
              <a:pathLst>
                <a:path extrusionOk="0" h="793" w="603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756899" y="3171661"/>
              <a:ext cx="10767" cy="21467"/>
            </a:xfrm>
            <a:custGeom>
              <a:rect b="b" l="l" r="r" t="t"/>
              <a:pathLst>
                <a:path extrusionOk="0" h="634" w="318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790150" y="3171661"/>
              <a:ext cx="19334" cy="27901"/>
            </a:xfrm>
            <a:custGeom>
              <a:rect b="b" l="l" r="r" t="t"/>
              <a:pathLst>
                <a:path extrusionOk="0" h="824" w="571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487873" y="2949675"/>
              <a:ext cx="2469579" cy="1707153"/>
            </a:xfrm>
            <a:custGeom>
              <a:rect b="b" l="l" r="r" t="t"/>
              <a:pathLst>
                <a:path extrusionOk="0" h="50418" w="72935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483606" y="2945409"/>
              <a:ext cx="2478146" cy="1714637"/>
            </a:xfrm>
            <a:custGeom>
              <a:rect b="b" l="l" r="r" t="t"/>
              <a:pathLst>
                <a:path extrusionOk="0" h="50639" w="73188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562940" y="3017226"/>
              <a:ext cx="2304444" cy="1446601"/>
            </a:xfrm>
            <a:custGeom>
              <a:rect b="b" l="l" r="r" t="t"/>
              <a:pathLst>
                <a:path extrusionOk="0" h="42723" w="68058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4046563" y="4602111"/>
              <a:ext cx="1362933" cy="60101"/>
            </a:xfrm>
            <a:custGeom>
              <a:rect b="b" l="l" r="r" t="t"/>
              <a:pathLst>
                <a:path extrusionOk="0" h="1775" w="40252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4043346" y="4598894"/>
              <a:ext cx="1370450" cy="66535"/>
            </a:xfrm>
            <a:custGeom>
              <a:rect b="b" l="l" r="r" t="t"/>
              <a:pathLst>
                <a:path extrusionOk="0" h="1965" w="40474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4067996" y="3308896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4067996" y="3346447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067996" y="3383964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4929056" y="2871425"/>
              <a:ext cx="408589" cy="16117"/>
            </a:xfrm>
            <a:custGeom>
              <a:rect b="b" l="l" r="r" t="t"/>
              <a:pathLst>
                <a:path extrusionOk="0" h="476" w="12067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929056" y="2908942"/>
              <a:ext cx="395722" cy="16117"/>
            </a:xfrm>
            <a:custGeom>
              <a:rect b="b" l="l" r="r" t="t"/>
              <a:pathLst>
                <a:path extrusionOk="0" h="476" w="11687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4929056" y="2946459"/>
              <a:ext cx="361422" cy="17201"/>
            </a:xfrm>
            <a:custGeom>
              <a:rect b="b" l="l" r="r" t="t"/>
              <a:pathLst>
                <a:path extrusionOk="0" h="508" w="10674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5052374" y="3203828"/>
              <a:ext cx="330304" cy="12901"/>
            </a:xfrm>
            <a:custGeom>
              <a:rect b="b" l="l" r="r" t="t"/>
              <a:pathLst>
                <a:path extrusionOk="0" h="381" w="9755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5052374" y="3233862"/>
              <a:ext cx="319605" cy="13950"/>
            </a:xfrm>
            <a:custGeom>
              <a:rect b="b" l="l" r="r" t="t"/>
              <a:pathLst>
                <a:path extrusionOk="0" h="412" w="9439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5052374" y="3264946"/>
              <a:ext cx="291704" cy="12901"/>
            </a:xfrm>
            <a:custGeom>
              <a:rect b="b" l="l" r="r" t="t"/>
              <a:pathLst>
                <a:path extrusionOk="0" h="381" w="8615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5052374" y="3294980"/>
              <a:ext cx="273487" cy="13950"/>
            </a:xfrm>
            <a:custGeom>
              <a:rect b="b" l="l" r="r" t="t"/>
              <a:pathLst>
                <a:path extrusionOk="0" h="412" w="8077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5052374" y="3326063"/>
              <a:ext cx="256320" cy="12901"/>
            </a:xfrm>
            <a:custGeom>
              <a:rect b="b" l="l" r="r" t="t"/>
              <a:pathLst>
                <a:path extrusionOk="0" h="381" w="757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5052374" y="3356097"/>
              <a:ext cx="235970" cy="13984"/>
            </a:xfrm>
            <a:custGeom>
              <a:rect b="b" l="l" r="r" t="t"/>
              <a:pathLst>
                <a:path extrusionOk="0" h="413" w="6969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721054" y="3118027"/>
              <a:ext cx="279887" cy="264921"/>
            </a:xfrm>
            <a:custGeom>
              <a:rect b="b" l="l" r="r" t="t"/>
              <a:pathLst>
                <a:path extrusionOk="0" h="7824" w="8266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4722104" y="3118027"/>
              <a:ext cx="278837" cy="65451"/>
            </a:xfrm>
            <a:custGeom>
              <a:rect b="b" l="l" r="r" t="t"/>
              <a:pathLst>
                <a:path extrusionOk="0" h="1933" w="8235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4756438" y="3099811"/>
              <a:ext cx="12901" cy="57934"/>
            </a:xfrm>
            <a:custGeom>
              <a:rect b="b" l="l" r="r" t="t"/>
              <a:pathLst>
                <a:path extrusionOk="0" h="1711" w="381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4952656" y="3099811"/>
              <a:ext cx="13984" cy="57934"/>
            </a:xfrm>
            <a:custGeom>
              <a:rect b="b" l="l" r="r" t="t"/>
              <a:pathLst>
                <a:path extrusionOk="0" h="1711" w="413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4751054" y="3225262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4796088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4841155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4886189" y="3225262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4931223" y="3225262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4751054" y="3269246"/>
              <a:ext cx="31151" cy="30034"/>
            </a:xfrm>
            <a:custGeom>
              <a:rect b="b" l="l" r="r" t="t"/>
              <a:pathLst>
                <a:path extrusionOk="0" h="887" w="92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4796088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4841155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4886189" y="3269246"/>
              <a:ext cx="30034" cy="30034"/>
            </a:xfrm>
            <a:custGeom>
              <a:rect b="b" l="l" r="r" t="t"/>
              <a:pathLst>
                <a:path extrusionOk="0" h="887" w="887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4931223" y="3269246"/>
              <a:ext cx="30068" cy="30034"/>
            </a:xfrm>
            <a:custGeom>
              <a:rect b="b" l="l" r="r" t="t"/>
              <a:pathLst>
                <a:path extrusionOk="0" h="887" w="888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4751054" y="3313196"/>
              <a:ext cx="31151" cy="30068"/>
            </a:xfrm>
            <a:custGeom>
              <a:rect b="b" l="l" r="r" t="t"/>
              <a:pathLst>
                <a:path extrusionOk="0" h="888" w="92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4796088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4841155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4886189" y="3313196"/>
              <a:ext cx="30034" cy="30068"/>
            </a:xfrm>
            <a:custGeom>
              <a:rect b="b" l="l" r="r" t="t"/>
              <a:pathLst>
                <a:path extrusionOk="0" h="888" w="887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4931223" y="3313196"/>
              <a:ext cx="30068" cy="30068"/>
            </a:xfrm>
            <a:custGeom>
              <a:rect b="b" l="l" r="r" t="t"/>
              <a:pathLst>
                <a:path extrusionOk="0" h="888" w="888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4069080" y="2549721"/>
              <a:ext cx="692742" cy="664875"/>
            </a:xfrm>
            <a:custGeom>
              <a:rect b="b" l="l" r="r" t="t"/>
              <a:pathLst>
                <a:path extrusionOk="0" h="19636" w="20459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4169881" y="2634439"/>
              <a:ext cx="206986" cy="201602"/>
            </a:xfrm>
            <a:custGeom>
              <a:rect b="b" l="l" r="r" t="t"/>
              <a:pathLst>
                <a:path extrusionOk="0" h="5954" w="6113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4314632" y="2769540"/>
              <a:ext cx="211286" cy="210203"/>
            </a:xfrm>
            <a:custGeom>
              <a:rect b="b" l="l" r="r" t="t"/>
              <a:pathLst>
                <a:path extrusionOk="0" h="6208" w="624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4931223" y="2645646"/>
              <a:ext cx="449322" cy="99278"/>
            </a:xfrm>
            <a:custGeom>
              <a:rect b="b" l="l" r="r" t="t"/>
              <a:pathLst>
                <a:path extrusionOk="0" h="2932" w="1327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4931223" y="2589405"/>
              <a:ext cx="450406" cy="160869"/>
            </a:xfrm>
            <a:custGeom>
              <a:rect b="b" l="l" r="r" t="t"/>
              <a:pathLst>
                <a:path extrusionOk="0" h="4751" w="13302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4928006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379428" y="2564721"/>
              <a:ext cx="3251" cy="229503"/>
            </a:xfrm>
            <a:custGeom>
              <a:rect b="b" l="l" r="r" t="t"/>
              <a:pathLst>
                <a:path extrusionOk="0" h="6778" w="96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4928006" y="2792057"/>
              <a:ext cx="454672" cy="3251"/>
            </a:xfrm>
            <a:custGeom>
              <a:rect b="b" l="l" r="r" t="t"/>
              <a:pathLst>
                <a:path extrusionOk="0" h="96" w="13428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3990795" y="2422103"/>
              <a:ext cx="1493768" cy="1051962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4889406" y="3318546"/>
              <a:ext cx="1345766" cy="995145"/>
            </a:xfrm>
            <a:custGeom>
              <a:rect b="b" l="l" r="r" t="t"/>
              <a:pathLst>
                <a:path extrusionOk="0" h="29390" w="39745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010557" y="3750634"/>
              <a:ext cx="1086297" cy="377539"/>
            </a:xfrm>
            <a:custGeom>
              <a:rect b="b" l="l" r="r" t="t"/>
              <a:pathLst>
                <a:path extrusionOk="0" h="11150" w="32082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011640" y="3606999"/>
              <a:ext cx="1085213" cy="408589"/>
            </a:xfrm>
            <a:custGeom>
              <a:rect b="b" l="l" r="r" t="t"/>
              <a:pathLst>
                <a:path extrusionOk="0" h="12067" w="3205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609682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007340" y="3543749"/>
              <a:ext cx="7551" cy="582290"/>
            </a:xfrm>
            <a:custGeom>
              <a:rect b="b" l="l" r="r" t="t"/>
              <a:pathLst>
                <a:path extrusionOk="0" h="17197" w="223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007340" y="4121705"/>
              <a:ext cx="1097030" cy="8634"/>
            </a:xfrm>
            <a:custGeom>
              <a:rect b="b" l="l" r="r" t="t"/>
              <a:pathLst>
                <a:path extrusionOk="0" h="255" w="32399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4887239" y="3315329"/>
              <a:ext cx="1350100" cy="1001579"/>
            </a:xfrm>
            <a:custGeom>
              <a:rect b="b" l="l" r="r" t="t"/>
              <a:pathLst>
                <a:path extrusionOk="0" h="29580" w="39873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2626813" y="3076210"/>
              <a:ext cx="1828338" cy="1317899"/>
            </a:xfrm>
            <a:custGeom>
              <a:rect b="b" l="l" r="r" t="t"/>
              <a:pathLst>
                <a:path extrusionOk="0" h="38922" w="53997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2796248" y="3257429"/>
              <a:ext cx="856793" cy="876128"/>
            </a:xfrm>
            <a:custGeom>
              <a:rect b="b" l="l" r="r" t="t"/>
              <a:pathLst>
                <a:path extrusionOk="0" h="25875" w="25304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796248" y="3257429"/>
              <a:ext cx="856793" cy="876128"/>
            </a:xfrm>
            <a:custGeom>
              <a:rect b="b" l="l" r="r" t="t"/>
              <a:pathLst>
                <a:path extrusionOk="0" h="25875" w="25304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2796248" y="3314280"/>
              <a:ext cx="856793" cy="819277"/>
            </a:xfrm>
            <a:custGeom>
              <a:rect b="b" l="l" r="r" t="t"/>
              <a:pathLst>
                <a:path extrusionOk="0" h="24196" w="25304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3853527" y="3390397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3853527" y="3430081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853527" y="3468681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3853527" y="3508365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3853527" y="3548049"/>
              <a:ext cx="321738" cy="16117"/>
            </a:xfrm>
            <a:custGeom>
              <a:rect b="b" l="l" r="r" t="t"/>
              <a:pathLst>
                <a:path extrusionOk="0" h="476" w="9502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3853527" y="3586650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3853527" y="3879369"/>
              <a:ext cx="413972" cy="17201"/>
            </a:xfrm>
            <a:custGeom>
              <a:rect b="b" l="l" r="r" t="t"/>
              <a:pathLst>
                <a:path extrusionOk="0" h="508" w="12226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3853527" y="3919053"/>
              <a:ext cx="401106" cy="17201"/>
            </a:xfrm>
            <a:custGeom>
              <a:rect b="b" l="l" r="r" t="t"/>
              <a:pathLst>
                <a:path extrusionOk="0" h="508" w="11846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853527" y="3957654"/>
              <a:ext cx="365722" cy="17201"/>
            </a:xfrm>
            <a:custGeom>
              <a:rect b="b" l="l" r="r" t="t"/>
              <a:pathLst>
                <a:path extrusionOk="0" h="508" w="10801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3853527" y="3997338"/>
              <a:ext cx="342121" cy="17201"/>
            </a:xfrm>
            <a:custGeom>
              <a:rect b="b" l="l" r="r" t="t"/>
              <a:pathLst>
                <a:path extrusionOk="0" h="508" w="10104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3853527" y="4035938"/>
              <a:ext cx="321738" cy="17201"/>
            </a:xfrm>
            <a:custGeom>
              <a:rect b="b" l="l" r="r" t="t"/>
              <a:pathLst>
                <a:path extrusionOk="0" h="508" w="9502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3853527" y="4075622"/>
              <a:ext cx="296004" cy="17167"/>
            </a:xfrm>
            <a:custGeom>
              <a:rect b="b" l="l" r="r" t="t"/>
              <a:pathLst>
                <a:path extrusionOk="0" h="507" w="8742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6125770" y="2472080"/>
              <a:ext cx="305654" cy="306061"/>
            </a:xfrm>
            <a:custGeom>
              <a:rect b="b" l="l" r="r" t="t"/>
              <a:pathLst>
                <a:path extrusionOk="0" h="9039" w="9027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6278038" y="2808919"/>
              <a:ext cx="314221" cy="313442"/>
            </a:xfrm>
            <a:custGeom>
              <a:rect b="b" l="l" r="r" t="t"/>
              <a:pathLst>
                <a:path extrusionOk="0" h="9257" w="928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2856282" y="2566888"/>
              <a:ext cx="315304" cy="315270"/>
            </a:xfrm>
            <a:custGeom>
              <a:rect b="b" l="l" r="r" t="t"/>
              <a:pathLst>
                <a:path extrusionOk="0" h="9311" w="9312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2553878" y="2454913"/>
              <a:ext cx="307787" cy="307144"/>
            </a:xfrm>
            <a:custGeom>
              <a:rect b="b" l="l" r="r" t="t"/>
              <a:pathLst>
                <a:path extrusionOk="0" h="9071" w="909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2583750" y="3076200"/>
              <a:ext cx="1871401" cy="1331885"/>
            </a:xfrm>
            <a:custGeom>
              <a:rect b="b" l="l" r="r" t="t"/>
              <a:pathLst>
                <a:path extrusionOk="0" h="31068" w="44116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5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REQUISITOS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0" name="Google Shape;520;p15"/>
          <p:cNvSpPr txBox="1"/>
          <p:nvPr/>
        </p:nvSpPr>
        <p:spPr>
          <a:xfrm>
            <a:off x="411497" y="1506525"/>
            <a:ext cx="2157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Controle de usuários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1" name="Google Shape;521;p15"/>
          <p:cNvSpPr txBox="1"/>
          <p:nvPr/>
        </p:nvSpPr>
        <p:spPr>
          <a:xfrm>
            <a:off x="392938" y="4167150"/>
            <a:ext cx="2193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Controle de produtos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2" name="Google Shape;522;p15"/>
          <p:cNvSpPr txBox="1"/>
          <p:nvPr/>
        </p:nvSpPr>
        <p:spPr>
          <a:xfrm>
            <a:off x="6735338" y="1553700"/>
            <a:ext cx="1806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Controle de vendas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3" name="Google Shape;523;p15"/>
          <p:cNvSpPr txBox="1"/>
          <p:nvPr/>
        </p:nvSpPr>
        <p:spPr>
          <a:xfrm>
            <a:off x="6542302" y="4167150"/>
            <a:ext cx="21930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Controle de desconto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42"/>
          <p:cNvSpPr/>
          <p:nvPr/>
        </p:nvSpPr>
        <p:spPr>
          <a:xfrm>
            <a:off x="2153841" y="2651501"/>
            <a:ext cx="4836120" cy="2491967"/>
          </a:xfrm>
          <a:custGeom>
            <a:rect b="b" l="l" r="r" t="t"/>
            <a:pathLst>
              <a:path extrusionOk="0" h="56878" w="135608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2"/>
          <p:cNvSpPr/>
          <p:nvPr/>
        </p:nvSpPr>
        <p:spPr>
          <a:xfrm>
            <a:off x="2153841" y="0"/>
            <a:ext cx="4836120" cy="2493369"/>
          </a:xfrm>
          <a:custGeom>
            <a:rect b="b" l="l" r="r" t="t"/>
            <a:pathLst>
              <a:path extrusionOk="0" h="56910" w="135608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42"/>
          <p:cNvSpPr/>
          <p:nvPr/>
        </p:nvSpPr>
        <p:spPr>
          <a:xfrm>
            <a:off x="4707551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42"/>
          <p:cNvSpPr/>
          <p:nvPr/>
        </p:nvSpPr>
        <p:spPr>
          <a:xfrm>
            <a:off x="4707551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A3F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2"/>
          <p:cNvSpPr/>
          <p:nvPr/>
        </p:nvSpPr>
        <p:spPr>
          <a:xfrm>
            <a:off x="0" y="0"/>
            <a:ext cx="4436308" cy="2511420"/>
          </a:xfrm>
          <a:custGeom>
            <a:rect b="b" l="l" r="r" t="t"/>
            <a:pathLst>
              <a:path extrusionOk="0" h="57322" w="124397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42"/>
          <p:cNvSpPr/>
          <p:nvPr/>
        </p:nvSpPr>
        <p:spPr>
          <a:xfrm>
            <a:off x="0" y="2633451"/>
            <a:ext cx="4436308" cy="2510018"/>
          </a:xfrm>
          <a:custGeom>
            <a:rect b="b" l="l" r="r" t="t"/>
            <a:pathLst>
              <a:path extrusionOk="0" h="57290" w="124397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42"/>
          <p:cNvSpPr txBox="1"/>
          <p:nvPr/>
        </p:nvSpPr>
        <p:spPr>
          <a:xfrm>
            <a:off x="710250" y="1708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SEQUENCIAL</a:t>
            </a:r>
            <a:endParaRPr b="1" sz="2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912" name="Google Shape;19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75" y="652075"/>
            <a:ext cx="6278851" cy="42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43"/>
          <p:cNvSpPr txBox="1"/>
          <p:nvPr/>
        </p:nvSpPr>
        <p:spPr>
          <a:xfrm>
            <a:off x="1552199" y="375200"/>
            <a:ext cx="6039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CONSISTÊNCIA DE DIAGRAMAS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918" name="Google Shape;1918;p43"/>
          <p:cNvGrpSpPr/>
          <p:nvPr/>
        </p:nvGrpSpPr>
        <p:grpSpPr>
          <a:xfrm>
            <a:off x="190573" y="1638335"/>
            <a:ext cx="3622107" cy="2264156"/>
            <a:chOff x="2185750" y="2059275"/>
            <a:chExt cx="3230275" cy="1821525"/>
          </a:xfrm>
        </p:grpSpPr>
        <p:sp>
          <p:nvSpPr>
            <p:cNvPr id="1919" name="Google Shape;1919;p43"/>
            <p:cNvSpPr/>
            <p:nvPr/>
          </p:nvSpPr>
          <p:spPr>
            <a:xfrm>
              <a:off x="4530075" y="3260850"/>
              <a:ext cx="552650" cy="552650"/>
            </a:xfrm>
            <a:custGeom>
              <a:rect b="b" l="l" r="r" t="t"/>
              <a:pathLst>
                <a:path extrusionOk="0" h="22106" w="22106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4976600" y="2299700"/>
              <a:ext cx="439425" cy="439425"/>
            </a:xfrm>
            <a:custGeom>
              <a:rect b="b" l="l" r="r" t="t"/>
              <a:pathLst>
                <a:path extrusionOk="0" h="17577" w="17577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2185750" y="2387600"/>
              <a:ext cx="507525" cy="508300"/>
            </a:xfrm>
            <a:custGeom>
              <a:rect b="b" l="l" r="r" t="t"/>
              <a:pathLst>
                <a:path extrusionOk="0" h="20332" w="20301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2603000" y="3506300"/>
              <a:ext cx="374500" cy="374500"/>
            </a:xfrm>
            <a:custGeom>
              <a:rect b="b" l="l" r="r" t="t"/>
              <a:pathLst>
                <a:path extrusionOk="0" h="14980" w="1498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43"/>
            <p:cNvSpPr/>
            <p:nvPr/>
          </p:nvSpPr>
          <p:spPr>
            <a:xfrm>
              <a:off x="4264050" y="3195925"/>
              <a:ext cx="344425" cy="232000"/>
            </a:xfrm>
            <a:custGeom>
              <a:rect b="b" l="l" r="r" t="t"/>
              <a:pathLst>
                <a:path extrusionOk="0" h="9280" w="13777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3"/>
            <p:cNvSpPr/>
            <p:nvPr/>
          </p:nvSpPr>
          <p:spPr>
            <a:xfrm>
              <a:off x="4263250" y="2574425"/>
              <a:ext cx="749800" cy="292975"/>
            </a:xfrm>
            <a:custGeom>
              <a:rect b="b" l="l" r="r" t="t"/>
              <a:pathLst>
                <a:path extrusionOk="0" h="11719" w="29992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2652075" y="2671025"/>
              <a:ext cx="598575" cy="227250"/>
            </a:xfrm>
            <a:custGeom>
              <a:rect b="b" l="l" r="r" t="t"/>
              <a:pathLst>
                <a:path extrusionOk="0" h="9090" w="23943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2920475" y="3168225"/>
              <a:ext cx="183725" cy="183700"/>
            </a:xfrm>
            <a:custGeom>
              <a:rect b="b" l="l" r="r" t="t"/>
              <a:pathLst>
                <a:path extrusionOk="0" h="7348" w="7349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3062200" y="3162675"/>
              <a:ext cx="186075" cy="91075"/>
            </a:xfrm>
            <a:custGeom>
              <a:rect b="b" l="l" r="r" t="t"/>
              <a:pathLst>
                <a:path extrusionOk="0" h="3643" w="7443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2917325" y="3359025"/>
              <a:ext cx="447350" cy="280300"/>
            </a:xfrm>
            <a:custGeom>
              <a:rect b="b" l="l" r="r" t="t"/>
              <a:pathLst>
                <a:path extrusionOk="0" h="11212" w="17894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4016225" y="3644850"/>
              <a:ext cx="184500" cy="183700"/>
            </a:xfrm>
            <a:custGeom>
              <a:rect b="b" l="l" r="r" t="t"/>
              <a:pathLst>
                <a:path extrusionOk="0" h="7348" w="738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3987725" y="3503925"/>
              <a:ext cx="121175" cy="178950"/>
            </a:xfrm>
            <a:custGeom>
              <a:rect b="b" l="l" r="r" t="t"/>
              <a:pathLst>
                <a:path extrusionOk="0" h="7158" w="4847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3312375" y="2224300"/>
              <a:ext cx="191625" cy="184175"/>
            </a:xfrm>
            <a:custGeom>
              <a:rect b="b" l="l" r="r" t="t"/>
              <a:pathLst>
                <a:path extrusionOk="0" h="7367" w="7665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3412925" y="2366200"/>
              <a:ext cx="131475" cy="177375"/>
            </a:xfrm>
            <a:custGeom>
              <a:rect b="b" l="l" r="r" t="t"/>
              <a:pathLst>
                <a:path extrusionOk="0" h="7095" w="5259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4122325" y="2059275"/>
              <a:ext cx="209825" cy="184225"/>
            </a:xfrm>
            <a:custGeom>
              <a:rect b="b" l="l" r="r" t="t"/>
              <a:pathLst>
                <a:path extrusionOk="0" h="7369" w="8393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3978225" y="2193625"/>
              <a:ext cx="231225" cy="346000"/>
            </a:xfrm>
            <a:custGeom>
              <a:rect b="b" l="l" r="r" t="t"/>
              <a:pathLst>
                <a:path extrusionOk="0" h="13840" w="9249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3189675" y="2450925"/>
              <a:ext cx="1152775" cy="1152775"/>
            </a:xfrm>
            <a:custGeom>
              <a:rect b="b" l="l" r="r" t="t"/>
              <a:pathLst>
                <a:path extrusionOk="0" h="46111" w="46111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2696425" y="3599725"/>
              <a:ext cx="187675" cy="187650"/>
            </a:xfrm>
            <a:custGeom>
              <a:rect b="b" l="l" r="r" t="t"/>
              <a:pathLst>
                <a:path extrusionOk="0" h="7506" w="7507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5064475" y="2405000"/>
              <a:ext cx="264475" cy="236750"/>
            </a:xfrm>
            <a:custGeom>
              <a:rect b="b" l="l" r="r" t="t"/>
              <a:pathLst>
                <a:path extrusionOk="0" h="9470" w="10579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3534075" y="2825575"/>
              <a:ext cx="495650" cy="505100"/>
            </a:xfrm>
            <a:custGeom>
              <a:rect b="b" l="l" r="r" t="t"/>
              <a:pathLst>
                <a:path extrusionOk="0" h="20204" w="19826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3784250" y="3264025"/>
              <a:ext cx="281100" cy="204375"/>
            </a:xfrm>
            <a:custGeom>
              <a:rect b="b" l="l" r="r" t="t"/>
              <a:pathLst>
                <a:path extrusionOk="0" h="8175" w="11244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3522200" y="2642100"/>
              <a:ext cx="81575" cy="116825"/>
            </a:xfrm>
            <a:custGeom>
              <a:rect b="b" l="l" r="r" t="t"/>
              <a:pathLst>
                <a:path extrusionOk="0" h="4673" w="3263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3422425" y="2736975"/>
              <a:ext cx="122750" cy="78175"/>
            </a:xfrm>
            <a:custGeom>
              <a:rect b="b" l="l" r="r" t="t"/>
              <a:pathLst>
                <a:path extrusionOk="0" h="3127" w="491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3684500" y="2852550"/>
              <a:ext cx="122750" cy="78975"/>
            </a:xfrm>
            <a:custGeom>
              <a:rect b="b" l="l" r="r" t="t"/>
              <a:pathLst>
                <a:path extrusionOk="0" h="3159" w="491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3420050" y="2847950"/>
              <a:ext cx="122750" cy="75650"/>
            </a:xfrm>
            <a:custGeom>
              <a:rect b="b" l="l" r="r" t="t"/>
              <a:pathLst>
                <a:path extrusionOk="0" h="3026" w="491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3686875" y="2744650"/>
              <a:ext cx="122750" cy="75250"/>
            </a:xfrm>
            <a:custGeom>
              <a:rect b="b" l="l" r="r" t="t"/>
              <a:pathLst>
                <a:path extrusionOk="0" h="3010" w="491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3514275" y="2907200"/>
              <a:ext cx="85525" cy="115375"/>
            </a:xfrm>
            <a:custGeom>
              <a:rect b="b" l="l" r="r" t="t"/>
              <a:pathLst>
                <a:path extrusionOk="0" h="4615" w="3421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3629875" y="2645125"/>
              <a:ext cx="85525" cy="115400"/>
            </a:xfrm>
            <a:custGeom>
              <a:rect b="b" l="l" r="r" t="t"/>
              <a:pathLst>
                <a:path extrusionOk="0" h="4616" w="3421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4718500" y="3382775"/>
              <a:ext cx="175775" cy="308800"/>
            </a:xfrm>
            <a:custGeom>
              <a:rect b="b" l="l" r="r" t="t"/>
              <a:pathLst>
                <a:path extrusionOk="0" h="12352" w="7031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2282350" y="2522175"/>
              <a:ext cx="314350" cy="217750"/>
            </a:xfrm>
            <a:custGeom>
              <a:rect b="b" l="l" r="r" t="t"/>
              <a:pathLst>
                <a:path extrusionOk="0" h="8710" w="12574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9" name="Google Shape;19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800" y="2115100"/>
            <a:ext cx="1456800" cy="14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43"/>
          <p:cNvSpPr txBox="1"/>
          <p:nvPr/>
        </p:nvSpPr>
        <p:spPr>
          <a:xfrm>
            <a:off x="820375" y="1172425"/>
            <a:ext cx="2362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Fira Sans Medium"/>
                <a:ea typeface="Fira Sans Medium"/>
                <a:cs typeface="Fira Sans Medium"/>
                <a:sym typeface="Fira Sans Medium"/>
              </a:rPr>
              <a:t>CheckList</a:t>
            </a:r>
            <a:endParaRPr sz="21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951" name="Google Shape;19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002" y="923925"/>
            <a:ext cx="3956226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225" y="2115088"/>
            <a:ext cx="1456800" cy="14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7" name="Google Shape;1957;p44"/>
          <p:cNvGrpSpPr/>
          <p:nvPr/>
        </p:nvGrpSpPr>
        <p:grpSpPr>
          <a:xfrm>
            <a:off x="4493231" y="1088670"/>
            <a:ext cx="4207415" cy="2966160"/>
            <a:chOff x="2523825" y="1354400"/>
            <a:chExt cx="4476450" cy="3155825"/>
          </a:xfrm>
        </p:grpSpPr>
        <p:sp>
          <p:nvSpPr>
            <p:cNvPr id="1958" name="Google Shape;1958;p44"/>
            <p:cNvSpPr/>
            <p:nvPr/>
          </p:nvSpPr>
          <p:spPr>
            <a:xfrm>
              <a:off x="5135725" y="2136600"/>
              <a:ext cx="424400" cy="668250"/>
            </a:xfrm>
            <a:custGeom>
              <a:rect b="b" l="l" r="r" t="t"/>
              <a:pathLst>
                <a:path extrusionOk="0" h="26730" w="16976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4"/>
            <p:cNvSpPr/>
            <p:nvPr/>
          </p:nvSpPr>
          <p:spPr>
            <a:xfrm>
              <a:off x="5908450" y="1686925"/>
              <a:ext cx="424400" cy="544725"/>
            </a:xfrm>
            <a:custGeom>
              <a:rect b="b" l="l" r="r" t="t"/>
              <a:pathLst>
                <a:path extrusionOk="0" h="21789" w="16976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4"/>
            <p:cNvSpPr/>
            <p:nvPr/>
          </p:nvSpPr>
          <p:spPr>
            <a:xfrm>
              <a:off x="5649575" y="1566175"/>
              <a:ext cx="265250" cy="530875"/>
            </a:xfrm>
            <a:custGeom>
              <a:rect b="b" l="l" r="r" t="t"/>
              <a:pathLst>
                <a:path extrusionOk="0" h="21235" w="1061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4"/>
            <p:cNvSpPr/>
            <p:nvPr/>
          </p:nvSpPr>
          <p:spPr>
            <a:xfrm>
              <a:off x="5423925" y="1354400"/>
              <a:ext cx="266825" cy="266825"/>
            </a:xfrm>
            <a:custGeom>
              <a:rect b="b" l="l" r="r" t="t"/>
              <a:pathLst>
                <a:path extrusionOk="0" h="10673" w="10673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4"/>
            <p:cNvSpPr/>
            <p:nvPr/>
          </p:nvSpPr>
          <p:spPr>
            <a:xfrm>
              <a:off x="5454000" y="1392975"/>
              <a:ext cx="206675" cy="188875"/>
            </a:xfrm>
            <a:custGeom>
              <a:rect b="b" l="l" r="r" t="t"/>
              <a:pathLst>
                <a:path extrusionOk="0" h="7555" w="8267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4"/>
            <p:cNvSpPr/>
            <p:nvPr/>
          </p:nvSpPr>
          <p:spPr>
            <a:xfrm>
              <a:off x="2750250" y="4349475"/>
              <a:ext cx="4052875" cy="160750"/>
            </a:xfrm>
            <a:custGeom>
              <a:rect b="b" l="l" r="r" t="t"/>
              <a:pathLst>
                <a:path extrusionOk="0" h="6430" w="162115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4"/>
            <p:cNvSpPr/>
            <p:nvPr/>
          </p:nvSpPr>
          <p:spPr>
            <a:xfrm>
              <a:off x="2523825" y="3132600"/>
              <a:ext cx="443400" cy="216175"/>
            </a:xfrm>
            <a:custGeom>
              <a:rect b="b" l="l" r="r" t="t"/>
              <a:pathLst>
                <a:path extrusionOk="0" h="8647" w="17736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4"/>
            <p:cNvSpPr/>
            <p:nvPr/>
          </p:nvSpPr>
          <p:spPr>
            <a:xfrm>
              <a:off x="2632300" y="3202275"/>
              <a:ext cx="124325" cy="24575"/>
            </a:xfrm>
            <a:custGeom>
              <a:rect b="b" l="l" r="r" t="t"/>
              <a:pathLst>
                <a:path extrusionOk="0" h="983" w="4973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4"/>
            <p:cNvSpPr/>
            <p:nvPr/>
          </p:nvSpPr>
          <p:spPr>
            <a:xfrm>
              <a:off x="2788275" y="3202275"/>
              <a:ext cx="68900" cy="24575"/>
            </a:xfrm>
            <a:custGeom>
              <a:rect b="b" l="l" r="r" t="t"/>
              <a:pathLst>
                <a:path extrusionOk="0" h="983" w="2756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4"/>
            <p:cNvSpPr/>
            <p:nvPr/>
          </p:nvSpPr>
          <p:spPr>
            <a:xfrm>
              <a:off x="2703550" y="3253725"/>
              <a:ext cx="153625" cy="25375"/>
            </a:xfrm>
            <a:custGeom>
              <a:rect b="b" l="l" r="r" t="t"/>
              <a:pathLst>
                <a:path extrusionOk="0" h="1015" w="6145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5697075" y="2062200"/>
              <a:ext cx="443375" cy="215375"/>
            </a:xfrm>
            <a:custGeom>
              <a:rect b="b" l="l" r="r" t="t"/>
              <a:pathLst>
                <a:path extrusionOk="0" h="8615" w="17735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5754075" y="2127100"/>
              <a:ext cx="99775" cy="25375"/>
            </a:xfrm>
            <a:custGeom>
              <a:rect b="b" l="l" r="r" t="t"/>
              <a:pathLst>
                <a:path extrusionOk="0" h="1015" w="3991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5879175" y="2127100"/>
              <a:ext cx="63350" cy="25375"/>
            </a:xfrm>
            <a:custGeom>
              <a:rect b="b" l="l" r="r" t="t"/>
              <a:pathLst>
                <a:path extrusionOk="0" h="1015" w="253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6028800" y="2127100"/>
              <a:ext cx="53875" cy="25375"/>
            </a:xfrm>
            <a:custGeom>
              <a:rect b="b" l="l" r="r" t="t"/>
              <a:pathLst>
                <a:path extrusionOk="0" h="1015" w="215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5879175" y="2186500"/>
              <a:ext cx="136200" cy="25350"/>
            </a:xfrm>
            <a:custGeom>
              <a:rect b="b" l="l" r="r" t="t"/>
              <a:pathLst>
                <a:path extrusionOk="0" h="1014" w="5448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3475475" y="2363050"/>
              <a:ext cx="443400" cy="215375"/>
            </a:xfrm>
            <a:custGeom>
              <a:rect b="b" l="l" r="r" t="t"/>
              <a:pathLst>
                <a:path extrusionOk="0" h="8615" w="17736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3568125" y="2419250"/>
              <a:ext cx="64150" cy="25375"/>
            </a:xfrm>
            <a:custGeom>
              <a:rect b="b" l="l" r="r" t="t"/>
              <a:pathLst>
                <a:path extrusionOk="0" h="1015" w="2566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3671050" y="2419250"/>
              <a:ext cx="45925" cy="25375"/>
            </a:xfrm>
            <a:custGeom>
              <a:rect b="b" l="l" r="r" t="t"/>
              <a:pathLst>
                <a:path extrusionOk="0" h="1015" w="1837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3663125" y="2476250"/>
              <a:ext cx="119575" cy="25375"/>
            </a:xfrm>
            <a:custGeom>
              <a:rect b="b" l="l" r="r" t="t"/>
              <a:pathLst>
                <a:path extrusionOk="0" h="1015" w="478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3815925" y="2476250"/>
              <a:ext cx="52275" cy="25375"/>
            </a:xfrm>
            <a:custGeom>
              <a:rect b="b" l="l" r="r" t="t"/>
              <a:pathLst>
                <a:path extrusionOk="0" h="1015" w="2091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5309925" y="2437475"/>
              <a:ext cx="1383150" cy="1963475"/>
            </a:xfrm>
            <a:custGeom>
              <a:rect b="b" l="l" r="r" t="t"/>
              <a:pathLst>
                <a:path extrusionOk="0" h="78539" w="55326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5408875" y="2618775"/>
              <a:ext cx="1170200" cy="1618300"/>
            </a:xfrm>
            <a:custGeom>
              <a:rect b="b" l="l" r="r" t="t"/>
              <a:pathLst>
                <a:path extrusionOk="0" h="64732" w="46808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5484100" y="2655975"/>
              <a:ext cx="1052225" cy="1524900"/>
            </a:xfrm>
            <a:custGeom>
              <a:rect b="b" l="l" r="r" t="t"/>
              <a:pathLst>
                <a:path extrusionOk="0" h="60996" w="42089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5488050" y="3919575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5488050" y="3667000"/>
              <a:ext cx="1043525" cy="7950"/>
            </a:xfrm>
            <a:custGeom>
              <a:rect b="b" l="l" r="r" t="t"/>
              <a:pathLst>
                <a:path extrusionOk="0" h="318" w="41741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5488050" y="3413650"/>
              <a:ext cx="1043525" cy="8750"/>
            </a:xfrm>
            <a:custGeom>
              <a:rect b="b" l="l" r="r" t="t"/>
              <a:pathLst>
                <a:path extrusionOk="0" h="350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5488050" y="3161100"/>
              <a:ext cx="1043525" cy="8725"/>
            </a:xfrm>
            <a:custGeom>
              <a:rect b="b" l="l" r="r" t="t"/>
              <a:pathLst>
                <a:path extrusionOk="0" h="349" w="41741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5488050" y="2908550"/>
              <a:ext cx="1043525" cy="7925"/>
            </a:xfrm>
            <a:custGeom>
              <a:rect b="b" l="l" r="r" t="t"/>
              <a:pathLst>
                <a:path extrusionOk="0" h="317" w="41741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635340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617922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6005850" y="2659950"/>
              <a:ext cx="8725" cy="1516950"/>
            </a:xfrm>
            <a:custGeom>
              <a:rect b="b" l="l" r="r" t="t"/>
              <a:pathLst>
                <a:path extrusionOk="0" h="60678" w="349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5831650" y="2659950"/>
              <a:ext cx="8750" cy="1516950"/>
            </a:xfrm>
            <a:custGeom>
              <a:rect b="b" l="l" r="r" t="t"/>
              <a:pathLst>
                <a:path extrusionOk="0" h="60678" w="35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5657475" y="2659950"/>
              <a:ext cx="9525" cy="1516950"/>
            </a:xfrm>
            <a:custGeom>
              <a:rect b="b" l="l" r="r" t="t"/>
              <a:pathLst>
                <a:path extrusionOk="0" h="60678" w="381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5665400" y="3611600"/>
              <a:ext cx="104525" cy="212200"/>
            </a:xfrm>
            <a:custGeom>
              <a:rect b="b" l="l" r="r" t="t"/>
              <a:pathLst>
                <a:path extrusionOk="0" h="8488" w="4181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5814250" y="3442950"/>
              <a:ext cx="104525" cy="380850"/>
            </a:xfrm>
            <a:custGeom>
              <a:rect b="b" l="l" r="r" t="t"/>
              <a:pathLst>
                <a:path extrusionOk="0" h="15234" w="4181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5962300" y="3735900"/>
              <a:ext cx="104525" cy="87900"/>
            </a:xfrm>
            <a:custGeom>
              <a:rect b="b" l="l" r="r" t="t"/>
              <a:pathLst>
                <a:path extrusionOk="0" h="3516" w="4181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6110350" y="3544300"/>
              <a:ext cx="104525" cy="279500"/>
            </a:xfrm>
            <a:custGeom>
              <a:rect b="b" l="l" r="r" t="t"/>
              <a:pathLst>
                <a:path extrusionOk="0" h="11180" w="4181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6259200" y="3648800"/>
              <a:ext cx="104525" cy="175000"/>
            </a:xfrm>
            <a:custGeom>
              <a:rect b="b" l="l" r="r" t="t"/>
              <a:pathLst>
                <a:path extrusionOk="0" h="7000" w="4181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6089775" y="3891850"/>
              <a:ext cx="138575" cy="24575"/>
            </a:xfrm>
            <a:custGeom>
              <a:rect b="b" l="l" r="r" t="t"/>
              <a:pathLst>
                <a:path extrusionOk="0" h="983" w="5543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6324125" y="3891850"/>
              <a:ext cx="53050" cy="24575"/>
            </a:xfrm>
            <a:custGeom>
              <a:rect b="b" l="l" r="r" t="t"/>
              <a:pathLst>
                <a:path extrusionOk="0" h="983" w="2122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6146775" y="3936200"/>
              <a:ext cx="60200" cy="25350"/>
            </a:xfrm>
            <a:custGeom>
              <a:rect b="b" l="l" r="r" t="t"/>
              <a:pathLst>
                <a:path extrusionOk="0" h="1014" w="2408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6243350" y="3936200"/>
              <a:ext cx="106125" cy="25350"/>
            </a:xfrm>
            <a:custGeom>
              <a:rect b="b" l="l" r="r" t="t"/>
              <a:pathLst>
                <a:path extrusionOk="0" h="1014" w="4245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6271850" y="3225225"/>
              <a:ext cx="137800" cy="25375"/>
            </a:xfrm>
            <a:custGeom>
              <a:rect b="b" l="l" r="r" t="t"/>
              <a:pathLst>
                <a:path extrusionOk="0" h="1015" w="5512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6328075" y="3270350"/>
              <a:ext cx="60975" cy="25375"/>
            </a:xfrm>
            <a:custGeom>
              <a:rect b="b" l="l" r="r" t="t"/>
              <a:pathLst>
                <a:path extrusionOk="0" h="1015" w="243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5649575" y="3891850"/>
              <a:ext cx="113225" cy="24575"/>
            </a:xfrm>
            <a:custGeom>
              <a:rect b="b" l="l" r="r" t="t"/>
              <a:pathLst>
                <a:path extrusionOk="0" h="983" w="4529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5794450" y="3891850"/>
              <a:ext cx="58625" cy="24575"/>
            </a:xfrm>
            <a:custGeom>
              <a:rect b="b" l="l" r="r" t="t"/>
              <a:pathLst>
                <a:path extrusionOk="0" h="983" w="2345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5746150" y="3936200"/>
              <a:ext cx="121950" cy="25350"/>
            </a:xfrm>
            <a:custGeom>
              <a:rect b="b" l="l" r="r" t="t"/>
              <a:pathLst>
                <a:path extrusionOk="0" h="1014" w="4878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5552175" y="2762075"/>
              <a:ext cx="113250" cy="24575"/>
            </a:xfrm>
            <a:custGeom>
              <a:rect b="b" l="l" r="r" t="t"/>
              <a:pathLst>
                <a:path extrusionOk="0" h="983" w="453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5697075" y="276207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5647975" y="2806400"/>
              <a:ext cx="122750" cy="25375"/>
            </a:xfrm>
            <a:custGeom>
              <a:rect b="b" l="l" r="r" t="t"/>
              <a:pathLst>
                <a:path extrusionOk="0" h="1015" w="491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5753275" y="2773150"/>
              <a:ext cx="547125" cy="547100"/>
            </a:xfrm>
            <a:custGeom>
              <a:rect b="b" l="l" r="r" t="t"/>
              <a:pathLst>
                <a:path extrusionOk="0" h="21884" w="21885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6012975" y="2804200"/>
              <a:ext cx="202700" cy="448775"/>
            </a:xfrm>
            <a:custGeom>
              <a:rect b="b" l="l" r="r" t="t"/>
              <a:pathLst>
                <a:path extrusionOk="0" h="17951" w="8108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5752500" y="3033625"/>
              <a:ext cx="287400" cy="38025"/>
            </a:xfrm>
            <a:custGeom>
              <a:rect b="b" l="l" r="r" t="t"/>
              <a:pathLst>
                <a:path extrusionOk="0" h="1521" w="11496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476175" y="4097700"/>
              <a:ext cx="1068075" cy="25375"/>
            </a:xfrm>
            <a:custGeom>
              <a:rect b="b" l="l" r="r" t="t"/>
              <a:pathLst>
                <a:path extrusionOk="0" h="1015" w="42723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6432575" y="2697950"/>
              <a:ext cx="70500" cy="69700"/>
            </a:xfrm>
            <a:custGeom>
              <a:rect b="b" l="l" r="r" t="t"/>
              <a:pathLst>
                <a:path extrusionOk="0" h="2788" w="282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565650" y="3215725"/>
              <a:ext cx="68100" cy="68125"/>
            </a:xfrm>
            <a:custGeom>
              <a:rect b="b" l="l" r="r" t="t"/>
              <a:pathLst>
                <a:path extrusionOk="0" h="2725" w="2724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6265525" y="3410500"/>
              <a:ext cx="182125" cy="75225"/>
            </a:xfrm>
            <a:custGeom>
              <a:rect b="b" l="l" r="r" t="t"/>
              <a:pathLst>
                <a:path extrusionOk="0" h="3009" w="7285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517350" y="4004275"/>
              <a:ext cx="148875" cy="74450"/>
            </a:xfrm>
            <a:custGeom>
              <a:rect b="b" l="l" r="r" t="t"/>
              <a:pathLst>
                <a:path extrusionOk="0" h="2978" w="5955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5697850" y="4004275"/>
              <a:ext cx="87125" cy="74450"/>
            </a:xfrm>
            <a:custGeom>
              <a:rect b="b" l="l" r="r" t="t"/>
              <a:pathLst>
                <a:path extrusionOk="0" h="2978" w="3485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6430200" y="4004275"/>
              <a:ext cx="57825" cy="57050"/>
            </a:xfrm>
            <a:custGeom>
              <a:rect b="b" l="l" r="r" t="t"/>
              <a:pathLst>
                <a:path extrusionOk="0" h="2282" w="2313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3492900" y="3838025"/>
              <a:ext cx="2062475" cy="228050"/>
            </a:xfrm>
            <a:custGeom>
              <a:rect b="b" l="l" r="r" t="t"/>
              <a:pathLst>
                <a:path extrusionOk="0" h="9122" w="82499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3492900" y="2784250"/>
              <a:ext cx="2061675" cy="1053800"/>
            </a:xfrm>
            <a:custGeom>
              <a:rect b="b" l="l" r="r" t="t"/>
              <a:pathLst>
                <a:path extrusionOk="0" h="42152" w="82467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313125" y="4066050"/>
              <a:ext cx="437850" cy="106900"/>
            </a:xfrm>
            <a:custGeom>
              <a:rect b="b" l="l" r="r" t="t"/>
              <a:pathLst>
                <a:path extrusionOk="0" h="4276" w="17514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4103325" y="4066050"/>
              <a:ext cx="841625" cy="291375"/>
            </a:xfrm>
            <a:custGeom>
              <a:rect b="b" l="l" r="r" t="t"/>
              <a:pathLst>
                <a:path extrusionOk="0" h="11655" w="33665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4"/>
            <p:cNvSpPr/>
            <p:nvPr/>
          </p:nvSpPr>
          <p:spPr>
            <a:xfrm>
              <a:off x="4098575" y="4344725"/>
              <a:ext cx="850325" cy="71275"/>
            </a:xfrm>
            <a:custGeom>
              <a:rect b="b" l="l" r="r" t="t"/>
              <a:pathLst>
                <a:path extrusionOk="0" h="2851" w="34013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>
              <a:off x="2780350" y="3284150"/>
              <a:ext cx="666650" cy="397925"/>
            </a:xfrm>
            <a:custGeom>
              <a:rect b="b" l="l" r="r" t="t"/>
              <a:pathLst>
                <a:path extrusionOk="0" h="15917" w="26666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2823100" y="3373275"/>
              <a:ext cx="950100" cy="969100"/>
            </a:xfrm>
            <a:custGeom>
              <a:rect b="b" l="l" r="r" t="t"/>
              <a:pathLst>
                <a:path extrusionOk="0" h="38764" w="38004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>
              <a:off x="3149300" y="4032775"/>
              <a:ext cx="674575" cy="414925"/>
            </a:xfrm>
            <a:custGeom>
              <a:rect b="b" l="l" r="r" t="t"/>
              <a:pathLst>
                <a:path extrusionOk="0" h="16597" w="26983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>
              <a:off x="3043200" y="3436475"/>
              <a:ext cx="129075" cy="73150"/>
            </a:xfrm>
            <a:custGeom>
              <a:rect b="b" l="l" r="r" t="t"/>
              <a:pathLst>
                <a:path extrusionOk="0" h="2926" w="5163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3424825" y="4200850"/>
              <a:ext cx="148075" cy="97975"/>
            </a:xfrm>
            <a:custGeom>
              <a:rect b="b" l="l" r="r" t="t"/>
              <a:pathLst>
                <a:path extrusionOk="0" h="3919" w="5923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3085150" y="3823775"/>
              <a:ext cx="149675" cy="126700"/>
            </a:xfrm>
            <a:custGeom>
              <a:rect b="b" l="l" r="r" t="t"/>
              <a:pathLst>
                <a:path extrusionOk="0" h="5068" w="5987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3259350" y="3683625"/>
              <a:ext cx="58600" cy="311975"/>
            </a:xfrm>
            <a:custGeom>
              <a:rect b="b" l="l" r="r" t="t"/>
              <a:pathLst>
                <a:path extrusionOk="0" h="12479" w="2344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3342475" y="3728775"/>
              <a:ext cx="149650" cy="126700"/>
            </a:xfrm>
            <a:custGeom>
              <a:rect b="b" l="l" r="r" t="t"/>
              <a:pathLst>
                <a:path extrusionOk="0" h="5068" w="5986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>
              <a:off x="3644925" y="3248200"/>
              <a:ext cx="1771100" cy="341250"/>
            </a:xfrm>
            <a:custGeom>
              <a:rect b="b" l="l" r="r" t="t"/>
              <a:pathLst>
                <a:path extrusionOk="0" h="13650" w="70844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>
              <a:off x="4161125" y="3203850"/>
              <a:ext cx="114025" cy="114025"/>
            </a:xfrm>
            <a:custGeom>
              <a:rect b="b" l="l" r="r" t="t"/>
              <a:pathLst>
                <a:path extrusionOk="0" h="4561" w="4561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>
              <a:off x="4571225" y="3445325"/>
              <a:ext cx="75250" cy="76025"/>
            </a:xfrm>
            <a:custGeom>
              <a:rect b="b" l="l" r="r" t="t"/>
              <a:pathLst>
                <a:path extrusionOk="0" h="3041" w="301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>
              <a:off x="5119100" y="344532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>
              <a:off x="5355050" y="3305975"/>
              <a:ext cx="105325" cy="105325"/>
            </a:xfrm>
            <a:custGeom>
              <a:rect b="b" l="l" r="r" t="t"/>
              <a:pathLst>
                <a:path extrusionOk="0" h="4213" w="4213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>
              <a:off x="5377200" y="3328150"/>
              <a:ext cx="61000" cy="61000"/>
            </a:xfrm>
            <a:custGeom>
              <a:rect b="b" l="l" r="r" t="t"/>
              <a:pathLst>
                <a:path extrusionOk="0" h="2440" w="244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4"/>
            <p:cNvSpPr/>
            <p:nvPr/>
          </p:nvSpPr>
          <p:spPr>
            <a:xfrm>
              <a:off x="3592650" y="3524500"/>
              <a:ext cx="104550" cy="105325"/>
            </a:xfrm>
            <a:custGeom>
              <a:rect b="b" l="l" r="r" t="t"/>
              <a:pathLst>
                <a:path extrusionOk="0" h="4213" w="4182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4"/>
            <p:cNvSpPr/>
            <p:nvPr/>
          </p:nvSpPr>
          <p:spPr>
            <a:xfrm>
              <a:off x="3614825" y="3546675"/>
              <a:ext cx="61000" cy="60975"/>
            </a:xfrm>
            <a:custGeom>
              <a:rect b="b" l="l" r="r" t="t"/>
              <a:pathLst>
                <a:path extrusionOk="0" h="2439" w="244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4"/>
            <p:cNvSpPr/>
            <p:nvPr/>
          </p:nvSpPr>
          <p:spPr>
            <a:xfrm>
              <a:off x="4880000" y="2948925"/>
              <a:ext cx="173425" cy="24550"/>
            </a:xfrm>
            <a:custGeom>
              <a:rect b="b" l="l" r="r" t="t"/>
              <a:pathLst>
                <a:path extrusionOk="0" h="982" w="6937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4"/>
            <p:cNvSpPr/>
            <p:nvPr/>
          </p:nvSpPr>
          <p:spPr>
            <a:xfrm>
              <a:off x="5108025" y="2948925"/>
              <a:ext cx="81575" cy="24550"/>
            </a:xfrm>
            <a:custGeom>
              <a:rect b="b" l="l" r="r" t="t"/>
              <a:pathLst>
                <a:path extrusionOk="0" h="982" w="3263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4"/>
            <p:cNvSpPr/>
            <p:nvPr/>
          </p:nvSpPr>
          <p:spPr>
            <a:xfrm>
              <a:off x="5300425" y="2948925"/>
              <a:ext cx="58600" cy="24550"/>
            </a:xfrm>
            <a:custGeom>
              <a:rect b="b" l="l" r="r" t="t"/>
              <a:pathLst>
                <a:path extrusionOk="0" h="982" w="2344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4"/>
            <p:cNvSpPr/>
            <p:nvPr/>
          </p:nvSpPr>
          <p:spPr>
            <a:xfrm>
              <a:off x="5127025" y="3021750"/>
              <a:ext cx="197950" cy="25375"/>
            </a:xfrm>
            <a:custGeom>
              <a:rect b="b" l="l" r="r" t="t"/>
              <a:pathLst>
                <a:path extrusionOk="0" h="1015" w="791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4"/>
            <p:cNvSpPr/>
            <p:nvPr/>
          </p:nvSpPr>
          <p:spPr>
            <a:xfrm>
              <a:off x="3979025" y="3617125"/>
              <a:ext cx="119575" cy="24575"/>
            </a:xfrm>
            <a:custGeom>
              <a:rect b="b" l="l" r="r" t="t"/>
              <a:pathLst>
                <a:path extrusionOk="0" h="983" w="4783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4"/>
            <p:cNvSpPr/>
            <p:nvPr/>
          </p:nvSpPr>
          <p:spPr>
            <a:xfrm>
              <a:off x="4148450" y="3617125"/>
              <a:ext cx="50700" cy="24575"/>
            </a:xfrm>
            <a:custGeom>
              <a:rect b="b" l="l" r="r" t="t"/>
              <a:pathLst>
                <a:path extrusionOk="0" h="983" w="2028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4"/>
            <p:cNvSpPr/>
            <p:nvPr/>
          </p:nvSpPr>
          <p:spPr>
            <a:xfrm>
              <a:off x="4750175" y="3617125"/>
              <a:ext cx="136975" cy="24575"/>
            </a:xfrm>
            <a:custGeom>
              <a:rect b="b" l="l" r="r" t="t"/>
              <a:pathLst>
                <a:path extrusionOk="0" h="983" w="5479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4"/>
            <p:cNvSpPr/>
            <p:nvPr/>
          </p:nvSpPr>
          <p:spPr>
            <a:xfrm>
              <a:off x="4933850" y="3617125"/>
              <a:ext cx="58600" cy="24575"/>
            </a:xfrm>
            <a:custGeom>
              <a:rect b="b" l="l" r="r" t="t"/>
              <a:pathLst>
                <a:path extrusionOk="0" h="983" w="2344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5163450" y="3617125"/>
              <a:ext cx="73650" cy="24575"/>
            </a:xfrm>
            <a:custGeom>
              <a:rect b="b" l="l" r="r" t="t"/>
              <a:pathLst>
                <a:path extrusionOk="0" h="983" w="2946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3676575" y="2937825"/>
              <a:ext cx="139375" cy="25375"/>
            </a:xfrm>
            <a:custGeom>
              <a:rect b="b" l="l" r="r" t="t"/>
              <a:pathLst>
                <a:path extrusionOk="0" h="1015" w="5575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3852350" y="2937825"/>
              <a:ext cx="68100" cy="25375"/>
            </a:xfrm>
            <a:custGeom>
              <a:rect b="b" l="l" r="r" t="t"/>
              <a:pathLst>
                <a:path extrusionOk="0" h="1015" w="2724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2966400" y="2846400"/>
              <a:ext cx="266050" cy="531650"/>
            </a:xfrm>
            <a:custGeom>
              <a:rect b="b" l="l" r="r" t="t"/>
              <a:pathLst>
                <a:path extrusionOk="0" h="21266" w="10642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2741550" y="2634600"/>
              <a:ext cx="266850" cy="266850"/>
            </a:xfrm>
            <a:custGeom>
              <a:rect b="b" l="l" r="r" t="t"/>
              <a:pathLst>
                <a:path extrusionOk="0" h="10674" w="10674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2770850" y="2673800"/>
              <a:ext cx="207450" cy="188450"/>
            </a:xfrm>
            <a:custGeom>
              <a:rect b="b" l="l" r="r" t="t"/>
              <a:pathLst>
                <a:path extrusionOk="0" h="7538" w="8298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3700325" y="2547525"/>
              <a:ext cx="8750" cy="292150"/>
            </a:xfrm>
            <a:custGeom>
              <a:rect b="b" l="l" r="r" t="t"/>
              <a:pathLst>
                <a:path extrusionOk="0" h="11686" w="35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2598250" y="3306775"/>
              <a:ext cx="424400" cy="669025"/>
            </a:xfrm>
            <a:custGeom>
              <a:rect b="b" l="l" r="r" t="t"/>
              <a:pathLst>
                <a:path extrusionOk="0" h="26761" w="169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5914000" y="2241900"/>
              <a:ext cx="8725" cy="249425"/>
            </a:xfrm>
            <a:custGeom>
              <a:rect b="b" l="l" r="r" t="t"/>
              <a:pathLst>
                <a:path extrusionOk="0" h="9977" w="34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4192800" y="2458050"/>
              <a:ext cx="240700" cy="240700"/>
            </a:xfrm>
            <a:custGeom>
              <a:rect b="b" l="l" r="r" t="t"/>
              <a:pathLst>
                <a:path extrusionOk="0" h="9628" w="9628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4135000" y="1664750"/>
              <a:ext cx="438625" cy="438625"/>
            </a:xfrm>
            <a:custGeom>
              <a:rect b="b" l="l" r="r" t="t"/>
              <a:pathLst>
                <a:path extrusionOk="0" h="17545" w="17545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3285475" y="2764450"/>
              <a:ext cx="172625" cy="172625"/>
            </a:xfrm>
            <a:custGeom>
              <a:rect b="b" l="l" r="r" t="t"/>
              <a:pathLst>
                <a:path extrusionOk="0" h="6905" w="6905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5016975" y="1886425"/>
              <a:ext cx="254950" cy="254950"/>
            </a:xfrm>
            <a:custGeom>
              <a:rect b="b" l="l" r="r" t="t"/>
              <a:pathLst>
                <a:path extrusionOk="0" h="10198" w="10198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6183975" y="1449400"/>
              <a:ext cx="254975" cy="254950"/>
            </a:xfrm>
            <a:custGeom>
              <a:rect b="b" l="l" r="r" t="t"/>
              <a:pathLst>
                <a:path extrusionOk="0" h="10198" w="10199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6605975" y="3315475"/>
              <a:ext cx="394300" cy="394325"/>
            </a:xfrm>
            <a:custGeom>
              <a:rect b="b" l="l" r="r" t="t"/>
              <a:pathLst>
                <a:path extrusionOk="0" h="15773" w="15772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6647150" y="2157200"/>
              <a:ext cx="178150" cy="178150"/>
            </a:xfrm>
            <a:custGeom>
              <a:rect b="b" l="l" r="r" t="t"/>
              <a:pathLst>
                <a:path extrusionOk="0" h="7126" w="7126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4713750" y="2228450"/>
              <a:ext cx="91850" cy="91075"/>
            </a:xfrm>
            <a:custGeom>
              <a:rect b="b" l="l" r="r" t="t"/>
              <a:pathLst>
                <a:path extrusionOk="0" h="3643" w="3674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3606900" y="2093075"/>
              <a:ext cx="152850" cy="153600"/>
            </a:xfrm>
            <a:custGeom>
              <a:rect b="b" l="l" r="r" t="t"/>
              <a:pathLst>
                <a:path extrusionOk="0" h="6144" w="6114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4774700" y="1416150"/>
              <a:ext cx="152825" cy="152825"/>
            </a:xfrm>
            <a:custGeom>
              <a:rect b="b" l="l" r="r" t="t"/>
              <a:pathLst>
                <a:path extrusionOk="0" h="6113" w="6113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2681375" y="4073950"/>
              <a:ext cx="197975" cy="197175"/>
            </a:xfrm>
            <a:custGeom>
              <a:rect b="b" l="l" r="r" t="t"/>
              <a:pathLst>
                <a:path extrusionOk="0" h="7887" w="7919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7" name="Google Shape;2067;p44"/>
          <p:cNvSpPr txBox="1"/>
          <p:nvPr/>
        </p:nvSpPr>
        <p:spPr>
          <a:xfrm>
            <a:off x="533400" y="2040575"/>
            <a:ext cx="35622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CÓDIGO</a:t>
            </a:r>
            <a:endParaRPr b="1" sz="8500">
              <a:solidFill>
                <a:srgbClr val="00002A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45"/>
          <p:cNvSpPr txBox="1"/>
          <p:nvPr/>
        </p:nvSpPr>
        <p:spPr>
          <a:xfrm>
            <a:off x="5229225" y="2087875"/>
            <a:ext cx="34974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Fira Sans"/>
                <a:ea typeface="Fira Sans"/>
                <a:cs typeface="Fira Sans"/>
                <a:sym typeface="Fira Sans"/>
              </a:rPr>
              <a:t>OBRIGADO PELA ATENÇÃO!</a:t>
            </a:r>
            <a:endParaRPr b="1" sz="38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73" name="Google Shape;2073;p45"/>
          <p:cNvGrpSpPr/>
          <p:nvPr/>
        </p:nvGrpSpPr>
        <p:grpSpPr>
          <a:xfrm>
            <a:off x="231614" y="758329"/>
            <a:ext cx="4647977" cy="3626844"/>
            <a:chOff x="1990200" y="1802500"/>
            <a:chExt cx="3434550" cy="2680000"/>
          </a:xfrm>
        </p:grpSpPr>
        <p:sp>
          <p:nvSpPr>
            <p:cNvPr id="2074" name="Google Shape;2074;p45"/>
            <p:cNvSpPr/>
            <p:nvPr/>
          </p:nvSpPr>
          <p:spPr>
            <a:xfrm>
              <a:off x="2393200" y="1864450"/>
              <a:ext cx="806000" cy="734550"/>
            </a:xfrm>
            <a:custGeom>
              <a:rect b="b" l="l" r="r" t="t"/>
              <a:pathLst>
                <a:path extrusionOk="0" h="29382" w="3224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2367850" y="1802500"/>
              <a:ext cx="857475" cy="857475"/>
            </a:xfrm>
            <a:custGeom>
              <a:rect b="b" l="l" r="r" t="t"/>
              <a:pathLst>
                <a:path extrusionOk="0" h="34299" w="34299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3099425" y="2535250"/>
              <a:ext cx="138575" cy="137375"/>
            </a:xfrm>
            <a:custGeom>
              <a:rect b="b" l="l" r="r" t="t"/>
              <a:pathLst>
                <a:path extrusionOk="0" h="5495" w="5543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2051950" y="2775525"/>
              <a:ext cx="734750" cy="734750"/>
            </a:xfrm>
            <a:custGeom>
              <a:rect b="b" l="l" r="r" t="t"/>
              <a:pathLst>
                <a:path extrusionOk="0" h="29390" w="2939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1990200" y="2713775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2850025" y="3138150"/>
              <a:ext cx="190825" cy="9525"/>
            </a:xfrm>
            <a:custGeom>
              <a:rect b="b" l="l" r="r" t="t"/>
              <a:pathLst>
                <a:path extrusionOk="0" h="381" w="7633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5"/>
            <p:cNvSpPr/>
            <p:nvPr/>
          </p:nvSpPr>
          <p:spPr>
            <a:xfrm>
              <a:off x="2428825" y="3686200"/>
              <a:ext cx="734750" cy="735350"/>
            </a:xfrm>
            <a:custGeom>
              <a:rect b="b" l="l" r="r" t="t"/>
              <a:pathLst>
                <a:path extrusionOk="0" h="29414" w="2939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5"/>
            <p:cNvSpPr/>
            <p:nvPr/>
          </p:nvSpPr>
          <p:spPr>
            <a:xfrm>
              <a:off x="2367850" y="3625050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5"/>
            <p:cNvSpPr/>
            <p:nvPr/>
          </p:nvSpPr>
          <p:spPr>
            <a:xfrm>
              <a:off x="3099425" y="3612775"/>
              <a:ext cx="138575" cy="137400"/>
            </a:xfrm>
            <a:custGeom>
              <a:rect b="b" l="l" r="r" t="t"/>
              <a:pathLst>
                <a:path extrusionOk="0" h="5496" w="5543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5"/>
            <p:cNvSpPr/>
            <p:nvPr/>
          </p:nvSpPr>
          <p:spPr>
            <a:xfrm>
              <a:off x="4251375" y="3686200"/>
              <a:ext cx="734750" cy="735350"/>
            </a:xfrm>
            <a:custGeom>
              <a:rect b="b" l="l" r="r" t="t"/>
              <a:pathLst>
                <a:path extrusionOk="0" h="29414" w="2939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5"/>
            <p:cNvSpPr/>
            <p:nvPr/>
          </p:nvSpPr>
          <p:spPr>
            <a:xfrm>
              <a:off x="4190400" y="3625050"/>
              <a:ext cx="856675" cy="857450"/>
            </a:xfrm>
            <a:custGeom>
              <a:rect b="b" l="l" r="r" t="t"/>
              <a:pathLst>
                <a:path extrusionOk="0" h="34298" w="34267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4176950" y="3612775"/>
              <a:ext cx="138575" cy="137400"/>
            </a:xfrm>
            <a:custGeom>
              <a:rect b="b" l="l" r="r" t="t"/>
              <a:pathLst>
                <a:path extrusionOk="0" h="5496" w="5543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4629025" y="2775525"/>
              <a:ext cx="734750" cy="734750"/>
            </a:xfrm>
            <a:custGeom>
              <a:rect b="b" l="l" r="r" t="t"/>
              <a:pathLst>
                <a:path extrusionOk="0" h="29390" w="2939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4567275" y="2713775"/>
              <a:ext cx="857475" cy="857450"/>
            </a:xfrm>
            <a:custGeom>
              <a:rect b="b" l="l" r="r" t="t"/>
              <a:pathLst>
                <a:path extrusionOk="0" h="34298" w="34299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5"/>
            <p:cNvSpPr/>
            <p:nvPr/>
          </p:nvSpPr>
          <p:spPr>
            <a:xfrm>
              <a:off x="4374100" y="3138150"/>
              <a:ext cx="190825" cy="9525"/>
            </a:xfrm>
            <a:custGeom>
              <a:rect b="b" l="l" r="r" t="t"/>
              <a:pathLst>
                <a:path extrusionOk="0" h="381" w="7633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5"/>
            <p:cNvSpPr/>
            <p:nvPr/>
          </p:nvSpPr>
          <p:spPr>
            <a:xfrm>
              <a:off x="4215750" y="1864450"/>
              <a:ext cx="806000" cy="734550"/>
            </a:xfrm>
            <a:custGeom>
              <a:rect b="b" l="l" r="r" t="t"/>
              <a:pathLst>
                <a:path extrusionOk="0" h="29382" w="3224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5"/>
            <p:cNvSpPr/>
            <p:nvPr/>
          </p:nvSpPr>
          <p:spPr>
            <a:xfrm>
              <a:off x="4190400" y="1802500"/>
              <a:ext cx="856675" cy="857475"/>
            </a:xfrm>
            <a:custGeom>
              <a:rect b="b" l="l" r="r" t="t"/>
              <a:pathLst>
                <a:path extrusionOk="0" h="34299" w="34267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5"/>
            <p:cNvSpPr/>
            <p:nvPr/>
          </p:nvSpPr>
          <p:spPr>
            <a:xfrm>
              <a:off x="4176950" y="2535250"/>
              <a:ext cx="138575" cy="137375"/>
            </a:xfrm>
            <a:custGeom>
              <a:rect b="b" l="l" r="r" t="t"/>
              <a:pathLst>
                <a:path extrusionOk="0" h="5495" w="5543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2663175" y="2024975"/>
              <a:ext cx="255750" cy="429925"/>
            </a:xfrm>
            <a:custGeom>
              <a:rect b="b" l="l" r="r" t="t"/>
              <a:pathLst>
                <a:path extrusionOk="0" h="17197" w="1023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5"/>
            <p:cNvSpPr/>
            <p:nvPr/>
          </p:nvSpPr>
          <p:spPr>
            <a:xfrm>
              <a:off x="2658425" y="2020225"/>
              <a:ext cx="265250" cy="439425"/>
            </a:xfrm>
            <a:custGeom>
              <a:rect b="b" l="l" r="r" t="t"/>
              <a:pathLst>
                <a:path extrusionOk="0" h="17577" w="1061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5"/>
            <p:cNvSpPr/>
            <p:nvPr/>
          </p:nvSpPr>
          <p:spPr>
            <a:xfrm>
              <a:off x="2682975" y="2044775"/>
              <a:ext cx="216150" cy="342050"/>
            </a:xfrm>
            <a:custGeom>
              <a:rect b="b" l="l" r="r" t="t"/>
              <a:pathLst>
                <a:path extrusionOk="0" h="13682" w="8646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5"/>
            <p:cNvSpPr/>
            <p:nvPr/>
          </p:nvSpPr>
          <p:spPr>
            <a:xfrm>
              <a:off x="2677425" y="2039225"/>
              <a:ext cx="226450" cy="352350"/>
            </a:xfrm>
            <a:custGeom>
              <a:rect b="b" l="l" r="r" t="t"/>
              <a:pathLst>
                <a:path extrusionOk="0" h="14094" w="9058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5"/>
            <p:cNvSpPr/>
            <p:nvPr/>
          </p:nvSpPr>
          <p:spPr>
            <a:xfrm>
              <a:off x="2769275" y="2402625"/>
              <a:ext cx="34050" cy="34075"/>
            </a:xfrm>
            <a:custGeom>
              <a:rect b="b" l="l" r="r" t="t"/>
              <a:pathLst>
                <a:path extrusionOk="0" h="1363" w="1362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2763725" y="2397875"/>
              <a:ext cx="44350" cy="43575"/>
            </a:xfrm>
            <a:custGeom>
              <a:rect b="b" l="l" r="r" t="t"/>
              <a:pathLst>
                <a:path extrusionOk="0" h="1743" w="1774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5"/>
            <p:cNvSpPr/>
            <p:nvPr/>
          </p:nvSpPr>
          <p:spPr>
            <a:xfrm>
              <a:off x="2719375" y="2089100"/>
              <a:ext cx="143325" cy="10325"/>
            </a:xfrm>
            <a:custGeom>
              <a:rect b="b" l="l" r="r" t="t"/>
              <a:pathLst>
                <a:path extrusionOk="0" h="413" w="5733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5"/>
            <p:cNvSpPr/>
            <p:nvPr/>
          </p:nvSpPr>
          <p:spPr>
            <a:xfrm>
              <a:off x="2719375" y="2127900"/>
              <a:ext cx="143325" cy="10325"/>
            </a:xfrm>
            <a:custGeom>
              <a:rect b="b" l="l" r="r" t="t"/>
              <a:pathLst>
                <a:path extrusionOk="0" h="413" w="5733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2719375" y="2167500"/>
              <a:ext cx="142550" cy="9525"/>
            </a:xfrm>
            <a:custGeom>
              <a:rect b="b" l="l" r="r" t="t"/>
              <a:pathLst>
                <a:path extrusionOk="0" h="381" w="5702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2719375" y="2206275"/>
              <a:ext cx="142550" cy="9525"/>
            </a:xfrm>
            <a:custGeom>
              <a:rect b="b" l="l" r="r" t="t"/>
              <a:pathLst>
                <a:path extrusionOk="0" h="381" w="5702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2719375" y="2249825"/>
              <a:ext cx="143325" cy="91875"/>
            </a:xfrm>
            <a:custGeom>
              <a:rect b="b" l="l" r="r" t="t"/>
              <a:pathLst>
                <a:path extrusionOk="0" h="3675" w="5733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4537975" y="3886325"/>
              <a:ext cx="161550" cy="69700"/>
            </a:xfrm>
            <a:custGeom>
              <a:rect b="b" l="l" r="r" t="t"/>
              <a:pathLst>
                <a:path extrusionOk="0" h="2788" w="6462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4407350" y="3947275"/>
              <a:ext cx="423600" cy="274750"/>
            </a:xfrm>
            <a:custGeom>
              <a:rect b="b" l="l" r="r" t="t"/>
              <a:pathLst>
                <a:path extrusionOk="0" h="10990" w="16944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4416850" y="3990025"/>
              <a:ext cx="406175" cy="8750"/>
            </a:xfrm>
            <a:custGeom>
              <a:rect b="b" l="l" r="r" t="t"/>
              <a:pathLst>
                <a:path extrusionOk="0" h="350" w="16247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4422400" y="4034375"/>
              <a:ext cx="392700" cy="8725"/>
            </a:xfrm>
            <a:custGeom>
              <a:rect b="b" l="l" r="r" t="t"/>
              <a:pathLst>
                <a:path extrusionOk="0" h="349" w="15708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4430300" y="4078700"/>
              <a:ext cx="376900" cy="8750"/>
            </a:xfrm>
            <a:custGeom>
              <a:rect b="b" l="l" r="r" t="t"/>
              <a:pathLst>
                <a:path extrusionOk="0" h="350" w="15076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4439800" y="4123050"/>
              <a:ext cx="359475" cy="8725"/>
            </a:xfrm>
            <a:custGeom>
              <a:rect b="b" l="l" r="r" t="t"/>
              <a:pathLst>
                <a:path extrusionOk="0" h="349" w="14379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4446150" y="4168175"/>
              <a:ext cx="345200" cy="8725"/>
            </a:xfrm>
            <a:custGeom>
              <a:rect b="b" l="l" r="r" t="t"/>
              <a:pathLst>
                <a:path extrusionOk="0" h="349" w="13808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5"/>
            <p:cNvSpPr/>
            <p:nvPr/>
          </p:nvSpPr>
          <p:spPr>
            <a:xfrm>
              <a:off x="4454050" y="3947275"/>
              <a:ext cx="53075" cy="274750"/>
            </a:xfrm>
            <a:custGeom>
              <a:rect b="b" l="l" r="r" t="t"/>
              <a:pathLst>
                <a:path extrusionOk="0" h="10990" w="2123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5"/>
            <p:cNvSpPr/>
            <p:nvPr/>
          </p:nvSpPr>
          <p:spPr>
            <a:xfrm>
              <a:off x="4504725" y="3947275"/>
              <a:ext cx="40400" cy="274750"/>
            </a:xfrm>
            <a:custGeom>
              <a:rect b="b" l="l" r="r" t="t"/>
              <a:pathLst>
                <a:path extrusionOk="0" h="10990" w="1616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4613975" y="3947275"/>
              <a:ext cx="8750" cy="274750"/>
            </a:xfrm>
            <a:custGeom>
              <a:rect b="b" l="l" r="r" t="t"/>
              <a:pathLst>
                <a:path extrusionOk="0" h="10990" w="35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4558575" y="3947275"/>
              <a:ext cx="26925" cy="274750"/>
            </a:xfrm>
            <a:custGeom>
              <a:rect b="b" l="l" r="r" t="t"/>
              <a:pathLst>
                <a:path extrusionOk="0" h="10990" w="1077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4731950" y="3947275"/>
              <a:ext cx="53075" cy="274750"/>
            </a:xfrm>
            <a:custGeom>
              <a:rect b="b" l="l" r="r" t="t"/>
              <a:pathLst>
                <a:path extrusionOk="0" h="10990" w="2123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4693950" y="3947275"/>
              <a:ext cx="40400" cy="274750"/>
            </a:xfrm>
            <a:custGeom>
              <a:rect b="b" l="l" r="r" t="t"/>
              <a:pathLst>
                <a:path extrusionOk="0" h="10990" w="1616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4653575" y="3947275"/>
              <a:ext cx="26950" cy="274750"/>
            </a:xfrm>
            <a:custGeom>
              <a:rect b="b" l="l" r="r" t="t"/>
              <a:pathLst>
                <a:path extrusionOk="0" h="10990" w="1078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4790550" y="2998000"/>
              <a:ext cx="410925" cy="289800"/>
            </a:xfrm>
            <a:custGeom>
              <a:rect b="b" l="l" r="r" t="t"/>
              <a:pathLst>
                <a:path extrusionOk="0" h="11592" w="16437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4785000" y="2991675"/>
              <a:ext cx="422800" cy="301675"/>
            </a:xfrm>
            <a:custGeom>
              <a:rect b="b" l="l" r="r" t="t"/>
              <a:pathLst>
                <a:path extrusionOk="0" h="12067" w="16912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4790550" y="3051050"/>
              <a:ext cx="410925" cy="39600"/>
            </a:xfrm>
            <a:custGeom>
              <a:rect b="b" l="l" r="r" t="t"/>
              <a:pathLst>
                <a:path extrusionOk="0" h="1584" w="16437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4785000" y="3044725"/>
              <a:ext cx="422800" cy="52275"/>
            </a:xfrm>
            <a:custGeom>
              <a:rect b="b" l="l" r="r" t="t"/>
              <a:pathLst>
                <a:path extrusionOk="0" h="2091" w="16912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4837250" y="3214150"/>
              <a:ext cx="239925" cy="21400"/>
            </a:xfrm>
            <a:custGeom>
              <a:rect b="b" l="l" r="r" t="t"/>
              <a:pathLst>
                <a:path extrusionOk="0" h="856" w="9597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4830925" y="3207800"/>
              <a:ext cx="252575" cy="34075"/>
            </a:xfrm>
            <a:custGeom>
              <a:rect b="b" l="l" r="r" t="t"/>
              <a:pathLst>
                <a:path extrusionOk="0" h="1363" w="10103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4837250" y="3166650"/>
              <a:ext cx="169450" cy="21400"/>
            </a:xfrm>
            <a:custGeom>
              <a:rect b="b" l="l" r="r" t="t"/>
              <a:pathLst>
                <a:path extrusionOk="0" h="856" w="6778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4830925" y="3161100"/>
              <a:ext cx="182125" cy="33275"/>
            </a:xfrm>
            <a:custGeom>
              <a:rect b="b" l="l" r="r" t="t"/>
              <a:pathLst>
                <a:path extrusionOk="0" h="1331" w="7285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2590325" y="3921950"/>
              <a:ext cx="411725" cy="263675"/>
            </a:xfrm>
            <a:custGeom>
              <a:rect b="b" l="l" r="r" t="t"/>
              <a:pathLst>
                <a:path extrusionOk="0" h="10547" w="16469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2584800" y="3916400"/>
              <a:ext cx="422800" cy="274750"/>
            </a:xfrm>
            <a:custGeom>
              <a:rect b="b" l="l" r="r" t="t"/>
              <a:pathLst>
                <a:path extrusionOk="0" h="10990" w="16912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2627550" y="4015375"/>
              <a:ext cx="234375" cy="26150"/>
            </a:xfrm>
            <a:custGeom>
              <a:rect b="b" l="l" r="r" t="t"/>
              <a:pathLst>
                <a:path extrusionOk="0" h="1046" w="9375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2622000" y="4009825"/>
              <a:ext cx="245450" cy="37225"/>
            </a:xfrm>
            <a:custGeom>
              <a:rect b="b" l="l" r="r" t="t"/>
              <a:pathLst>
                <a:path extrusionOk="0" h="1489" w="9818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2627550" y="4072375"/>
              <a:ext cx="338075" cy="79200"/>
            </a:xfrm>
            <a:custGeom>
              <a:rect b="b" l="l" r="r" t="t"/>
              <a:pathLst>
                <a:path extrusionOk="0" h="3168" w="13523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2622000" y="4066825"/>
              <a:ext cx="349175" cy="90275"/>
            </a:xfrm>
            <a:custGeom>
              <a:rect b="b" l="l" r="r" t="t"/>
              <a:pathLst>
                <a:path extrusionOk="0" h="3611" w="13967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2622000" y="3965500"/>
              <a:ext cx="254175" cy="11100"/>
            </a:xfrm>
            <a:custGeom>
              <a:rect b="b" l="l" r="r" t="t"/>
              <a:pathLst>
                <a:path extrusionOk="0" h="444" w="10167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2892775" y="3965500"/>
              <a:ext cx="78400" cy="11100"/>
            </a:xfrm>
            <a:custGeom>
              <a:rect b="b" l="l" r="r" t="t"/>
              <a:pathLst>
                <a:path extrusionOk="0" h="444" w="3136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3567325" y="3476200"/>
              <a:ext cx="300075" cy="68900"/>
            </a:xfrm>
            <a:custGeom>
              <a:rect b="b" l="l" r="r" t="t"/>
              <a:pathLst>
                <a:path extrusionOk="0" h="2756" w="12003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3538025" y="3539550"/>
              <a:ext cx="362650" cy="14275"/>
            </a:xfrm>
            <a:custGeom>
              <a:rect b="b" l="l" r="r" t="t"/>
              <a:pathLst>
                <a:path extrusionOk="0" h="571" w="14506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3533275" y="3535575"/>
              <a:ext cx="371350" cy="22200"/>
            </a:xfrm>
            <a:custGeom>
              <a:rect b="b" l="l" r="r" t="t"/>
              <a:pathLst>
                <a:path extrusionOk="0" h="888" w="14854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3223725" y="2776325"/>
              <a:ext cx="991250" cy="715750"/>
            </a:xfrm>
            <a:custGeom>
              <a:rect b="b" l="l" r="r" t="t"/>
              <a:pathLst>
                <a:path extrusionOk="0" h="28630" w="3965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3218975" y="2772375"/>
              <a:ext cx="1000750" cy="723650"/>
            </a:xfrm>
            <a:custGeom>
              <a:rect b="b" l="l" r="r" t="t"/>
              <a:pathLst>
                <a:path extrusionOk="0" h="28946" w="4003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3223725" y="2776325"/>
              <a:ext cx="991250" cy="609650"/>
            </a:xfrm>
            <a:custGeom>
              <a:rect b="b" l="l" r="r" t="t"/>
              <a:pathLst>
                <a:path extrusionOk="0" h="24386" w="3965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3218975" y="2772375"/>
              <a:ext cx="1000750" cy="617550"/>
            </a:xfrm>
            <a:custGeom>
              <a:rect b="b" l="l" r="r" t="t"/>
              <a:pathLst>
                <a:path extrusionOk="0" h="24702" w="4003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3261725" y="2815125"/>
              <a:ext cx="914450" cy="528100"/>
            </a:xfrm>
            <a:custGeom>
              <a:rect b="b" l="l" r="r" t="t"/>
              <a:pathLst>
                <a:path extrusionOk="0" h="21124" w="36578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3257750" y="2811150"/>
              <a:ext cx="923175" cy="536825"/>
            </a:xfrm>
            <a:custGeom>
              <a:rect b="b" l="l" r="r" t="t"/>
              <a:pathLst>
                <a:path extrusionOk="0" h="21473" w="36927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3702700" y="3420000"/>
              <a:ext cx="42775" cy="41975"/>
            </a:xfrm>
            <a:custGeom>
              <a:rect b="b" l="l" r="r" t="t"/>
              <a:pathLst>
                <a:path extrusionOk="0" h="1679" w="1711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3698750" y="3415250"/>
              <a:ext cx="51475" cy="51475"/>
            </a:xfrm>
            <a:custGeom>
              <a:rect b="b" l="l" r="r" t="t"/>
              <a:pathLst>
                <a:path extrusionOk="0" h="2059" w="2059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3089900" y="2745450"/>
              <a:ext cx="1261250" cy="230400"/>
            </a:xfrm>
            <a:custGeom>
              <a:rect b="b" l="l" r="r" t="t"/>
              <a:pathLst>
                <a:path extrusionOk="0" h="9216" w="5045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3085950" y="2741500"/>
              <a:ext cx="1269950" cy="239125"/>
            </a:xfrm>
            <a:custGeom>
              <a:rect b="b" l="l" r="r" t="t"/>
              <a:pathLst>
                <a:path extrusionOk="0" h="9565" w="50798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38935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38895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37787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37747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41231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4118375" y="2914075"/>
              <a:ext cx="123525" cy="66550"/>
            </a:xfrm>
            <a:custGeom>
              <a:rect b="b" l="l" r="r" t="t"/>
              <a:pathLst>
                <a:path extrusionOk="0" h="2662" w="4941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36639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36599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40083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4003575" y="2914075"/>
              <a:ext cx="124325" cy="66550"/>
            </a:xfrm>
            <a:custGeom>
              <a:rect b="b" l="l" r="r" t="t"/>
              <a:pathLst>
                <a:path extrusionOk="0" h="2662" w="4973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4237925" y="2918825"/>
              <a:ext cx="113225" cy="57025"/>
            </a:xfrm>
            <a:custGeom>
              <a:rect b="b" l="l" r="r" t="t"/>
              <a:pathLst>
                <a:path extrusionOk="0" h="2281" w="4529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4233175" y="2914075"/>
              <a:ext cx="121950" cy="66550"/>
            </a:xfrm>
            <a:custGeom>
              <a:rect b="b" l="l" r="r" t="t"/>
              <a:pathLst>
                <a:path extrusionOk="0" h="2662" w="4878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35491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35451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32047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32007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34343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34303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3319525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33155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3089900" y="2918825"/>
              <a:ext cx="114825" cy="57025"/>
            </a:xfrm>
            <a:custGeom>
              <a:rect b="b" l="l" r="r" t="t"/>
              <a:pathLst>
                <a:path extrusionOk="0" h="2281" w="4593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3085950" y="2914075"/>
              <a:ext cx="123550" cy="66550"/>
            </a:xfrm>
            <a:custGeom>
              <a:rect b="b" l="l" r="r" t="t"/>
              <a:pathLst>
                <a:path extrusionOk="0" h="2662" w="4942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3089900" y="2745450"/>
              <a:ext cx="243900" cy="173400"/>
            </a:xfrm>
            <a:custGeom>
              <a:rect b="b" l="l" r="r" t="t"/>
              <a:pathLst>
                <a:path extrusionOk="0" h="6936" w="9756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3085150" y="2741500"/>
              <a:ext cx="253400" cy="181325"/>
            </a:xfrm>
            <a:custGeom>
              <a:rect b="b" l="l" r="r" t="t"/>
              <a:pathLst>
                <a:path extrusionOk="0" h="7253" w="10136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3319525" y="2745450"/>
              <a:ext cx="181325" cy="173400"/>
            </a:xfrm>
            <a:custGeom>
              <a:rect b="b" l="l" r="r" t="t"/>
              <a:pathLst>
                <a:path extrusionOk="0" h="6936" w="7253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3314775" y="2741500"/>
              <a:ext cx="190825" cy="181325"/>
            </a:xfrm>
            <a:custGeom>
              <a:rect b="b" l="l" r="r" t="t"/>
              <a:pathLst>
                <a:path extrusionOk="0" h="7253" w="7633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3549125" y="2745450"/>
              <a:ext cx="129850" cy="173400"/>
            </a:xfrm>
            <a:custGeom>
              <a:rect b="b" l="l" r="r" t="t"/>
              <a:pathLst>
                <a:path extrusionOk="0" h="6936" w="5194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3544375" y="2741500"/>
              <a:ext cx="139350" cy="181325"/>
            </a:xfrm>
            <a:custGeom>
              <a:rect b="b" l="l" r="r" t="t"/>
              <a:pathLst>
                <a:path extrusionOk="0" h="7253" w="5574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4108075" y="2745450"/>
              <a:ext cx="243075" cy="173400"/>
            </a:xfrm>
            <a:custGeom>
              <a:rect b="b" l="l" r="r" t="t"/>
              <a:pathLst>
                <a:path extrusionOk="0" h="6936" w="9723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5"/>
            <p:cNvSpPr/>
            <p:nvPr/>
          </p:nvSpPr>
          <p:spPr>
            <a:xfrm>
              <a:off x="4103325" y="2741500"/>
              <a:ext cx="252575" cy="181325"/>
            </a:xfrm>
            <a:custGeom>
              <a:rect b="b" l="l" r="r" t="t"/>
              <a:pathLst>
                <a:path extrusionOk="0" h="7253" w="10103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5"/>
            <p:cNvSpPr/>
            <p:nvPr/>
          </p:nvSpPr>
          <p:spPr>
            <a:xfrm>
              <a:off x="3941025" y="2745450"/>
              <a:ext cx="181325" cy="173400"/>
            </a:xfrm>
            <a:custGeom>
              <a:rect b="b" l="l" r="r" t="t"/>
              <a:pathLst>
                <a:path extrusionOk="0" h="6936" w="7253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3936275" y="2741500"/>
              <a:ext cx="190825" cy="181325"/>
            </a:xfrm>
            <a:custGeom>
              <a:rect b="b" l="l" r="r" t="t"/>
              <a:pathLst>
                <a:path extrusionOk="0" h="7253" w="7633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3762875" y="2745450"/>
              <a:ext cx="129875" cy="173400"/>
            </a:xfrm>
            <a:custGeom>
              <a:rect b="b" l="l" r="r" t="t"/>
              <a:pathLst>
                <a:path extrusionOk="0" h="6936" w="5195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3758125" y="2741500"/>
              <a:ext cx="139375" cy="181325"/>
            </a:xfrm>
            <a:custGeom>
              <a:rect b="b" l="l" r="r" t="t"/>
              <a:pathLst>
                <a:path extrusionOk="0" h="7253" w="5575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4482550" y="2024175"/>
              <a:ext cx="133825" cy="72075"/>
            </a:xfrm>
            <a:custGeom>
              <a:rect b="b" l="l" r="r" t="t"/>
              <a:pathLst>
                <a:path extrusionOk="0" h="2883" w="5353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4499175" y="2011525"/>
              <a:ext cx="133825" cy="72850"/>
            </a:xfrm>
            <a:custGeom>
              <a:rect b="b" l="l" r="r" t="t"/>
              <a:pathLst>
                <a:path extrusionOk="0" h="2914" w="5353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4411300" y="2079600"/>
              <a:ext cx="276350" cy="367400"/>
            </a:xfrm>
            <a:custGeom>
              <a:rect b="b" l="l" r="r" t="t"/>
              <a:pathLst>
                <a:path extrusionOk="0" h="14696" w="11054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4407350" y="2075650"/>
              <a:ext cx="285050" cy="375300"/>
            </a:xfrm>
            <a:custGeom>
              <a:rect b="b" l="l" r="r" t="t"/>
              <a:pathLst>
                <a:path extrusionOk="0" h="15012" w="11402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4549850" y="2140575"/>
              <a:ext cx="276350" cy="306425"/>
            </a:xfrm>
            <a:custGeom>
              <a:rect b="b" l="l" r="r" t="t"/>
              <a:pathLst>
                <a:path extrusionOk="0" h="12257" w="11054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4545100" y="2136600"/>
              <a:ext cx="285050" cy="314350"/>
            </a:xfrm>
            <a:custGeom>
              <a:rect b="b" l="l" r="r" t="t"/>
              <a:pathLst>
                <a:path extrusionOk="0" h="12574" w="11402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4610825" y="2136600"/>
              <a:ext cx="154400" cy="108500"/>
            </a:xfrm>
            <a:custGeom>
              <a:rect b="b" l="l" r="r" t="t"/>
              <a:pathLst>
                <a:path extrusionOk="0" h="4340" w="6176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2227725" y="2923575"/>
              <a:ext cx="342050" cy="430725"/>
            </a:xfrm>
            <a:custGeom>
              <a:rect b="b" l="l" r="r" t="t"/>
              <a:pathLst>
                <a:path extrusionOk="0" h="17229" w="13682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2223775" y="2919625"/>
              <a:ext cx="350750" cy="439425"/>
            </a:xfrm>
            <a:custGeom>
              <a:rect b="b" l="l" r="r" t="t"/>
              <a:pathLst>
                <a:path extrusionOk="0" h="17577" w="1403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2258600" y="2953675"/>
              <a:ext cx="280300" cy="332550"/>
            </a:xfrm>
            <a:custGeom>
              <a:rect b="b" l="l" r="r" t="t"/>
              <a:pathLst>
                <a:path extrusionOk="0" h="13302" w="11212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2253850" y="2948925"/>
              <a:ext cx="289800" cy="341250"/>
            </a:xfrm>
            <a:custGeom>
              <a:rect b="b" l="l" r="r" t="t"/>
              <a:pathLst>
                <a:path extrusionOk="0" h="13650" w="11592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2383700" y="3304400"/>
              <a:ext cx="30100" cy="30100"/>
            </a:xfrm>
            <a:custGeom>
              <a:rect b="b" l="l" r="r" t="t"/>
              <a:pathLst>
                <a:path extrusionOk="0" h="1204" w="1204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5"/>
            <p:cNvSpPr/>
            <p:nvPr/>
          </p:nvSpPr>
          <p:spPr>
            <a:xfrm>
              <a:off x="2379725" y="3299650"/>
              <a:ext cx="38825" cy="39625"/>
            </a:xfrm>
            <a:custGeom>
              <a:rect b="b" l="l" r="r" t="t"/>
              <a:pathLst>
                <a:path extrusionOk="0" h="1585" w="1553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2382900" y="3165850"/>
              <a:ext cx="46725" cy="86325"/>
            </a:xfrm>
            <a:custGeom>
              <a:rect b="b" l="l" r="r" t="t"/>
              <a:pathLst>
                <a:path extrusionOk="0" h="3453" w="1869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5"/>
            <p:cNvSpPr/>
            <p:nvPr/>
          </p:nvSpPr>
          <p:spPr>
            <a:xfrm>
              <a:off x="2304525" y="3051850"/>
              <a:ext cx="188450" cy="8725"/>
            </a:xfrm>
            <a:custGeom>
              <a:rect b="b" l="l" r="r" t="t"/>
              <a:pathLst>
                <a:path extrusionOk="0" h="349" w="7538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5"/>
            <p:cNvSpPr/>
            <p:nvPr/>
          </p:nvSpPr>
          <p:spPr>
            <a:xfrm>
              <a:off x="2304525" y="3085875"/>
              <a:ext cx="188450" cy="8750"/>
            </a:xfrm>
            <a:custGeom>
              <a:rect b="b" l="l" r="r" t="t"/>
              <a:pathLst>
                <a:path extrusionOk="0" h="350" w="7538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5"/>
            <p:cNvSpPr/>
            <p:nvPr/>
          </p:nvSpPr>
          <p:spPr>
            <a:xfrm>
              <a:off x="2304525" y="3119925"/>
              <a:ext cx="188450" cy="8750"/>
            </a:xfrm>
            <a:custGeom>
              <a:rect b="b" l="l" r="r" t="t"/>
              <a:pathLst>
                <a:path extrusionOk="0" h="350" w="7538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5"/>
            <p:cNvSpPr/>
            <p:nvPr/>
          </p:nvSpPr>
          <p:spPr>
            <a:xfrm>
              <a:off x="2309275" y="2999600"/>
              <a:ext cx="179750" cy="20600"/>
            </a:xfrm>
            <a:custGeom>
              <a:rect b="b" l="l" r="r" t="t"/>
              <a:pathLst>
                <a:path extrusionOk="0" h="824" w="719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5"/>
            <p:cNvSpPr/>
            <p:nvPr/>
          </p:nvSpPr>
          <p:spPr>
            <a:xfrm>
              <a:off x="2304525" y="2995625"/>
              <a:ext cx="188450" cy="29325"/>
            </a:xfrm>
            <a:custGeom>
              <a:rect b="b" l="l" r="r" t="t"/>
              <a:pathLst>
                <a:path extrusionOk="0" h="1173" w="7538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"/>
          <p:cNvSpPr txBox="1"/>
          <p:nvPr/>
        </p:nvSpPr>
        <p:spPr>
          <a:xfrm>
            <a:off x="1552199" y="375200"/>
            <a:ext cx="6039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REQUISITOS - Controle de produtos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529" name="Google Shape;5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592" y="1080725"/>
            <a:ext cx="3923480" cy="358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6"/>
          <p:cNvGrpSpPr/>
          <p:nvPr/>
        </p:nvGrpSpPr>
        <p:grpSpPr>
          <a:xfrm>
            <a:off x="190573" y="1638335"/>
            <a:ext cx="3622107" cy="2264156"/>
            <a:chOff x="2185750" y="2059275"/>
            <a:chExt cx="3230275" cy="1821525"/>
          </a:xfrm>
        </p:grpSpPr>
        <p:sp>
          <p:nvSpPr>
            <p:cNvPr id="531" name="Google Shape;531;p16"/>
            <p:cNvSpPr/>
            <p:nvPr/>
          </p:nvSpPr>
          <p:spPr>
            <a:xfrm>
              <a:off x="4530075" y="3260850"/>
              <a:ext cx="552650" cy="552650"/>
            </a:xfrm>
            <a:custGeom>
              <a:rect b="b" l="l" r="r" t="t"/>
              <a:pathLst>
                <a:path extrusionOk="0" h="22106" w="22106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976600" y="2299700"/>
              <a:ext cx="439425" cy="439425"/>
            </a:xfrm>
            <a:custGeom>
              <a:rect b="b" l="l" r="r" t="t"/>
              <a:pathLst>
                <a:path extrusionOk="0" h="17577" w="17577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2185750" y="2387600"/>
              <a:ext cx="507525" cy="508300"/>
            </a:xfrm>
            <a:custGeom>
              <a:rect b="b" l="l" r="r" t="t"/>
              <a:pathLst>
                <a:path extrusionOk="0" h="20332" w="20301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2603000" y="3506300"/>
              <a:ext cx="374500" cy="374500"/>
            </a:xfrm>
            <a:custGeom>
              <a:rect b="b" l="l" r="r" t="t"/>
              <a:pathLst>
                <a:path extrusionOk="0" h="14980" w="1498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4264050" y="3195925"/>
              <a:ext cx="344425" cy="232000"/>
            </a:xfrm>
            <a:custGeom>
              <a:rect b="b" l="l" r="r" t="t"/>
              <a:pathLst>
                <a:path extrusionOk="0" h="9280" w="13777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263250" y="2574425"/>
              <a:ext cx="749800" cy="292975"/>
            </a:xfrm>
            <a:custGeom>
              <a:rect b="b" l="l" r="r" t="t"/>
              <a:pathLst>
                <a:path extrusionOk="0" h="11719" w="29992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2652075" y="2671025"/>
              <a:ext cx="598575" cy="227250"/>
            </a:xfrm>
            <a:custGeom>
              <a:rect b="b" l="l" r="r" t="t"/>
              <a:pathLst>
                <a:path extrusionOk="0" h="9090" w="23943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2920475" y="3168225"/>
              <a:ext cx="183725" cy="183700"/>
            </a:xfrm>
            <a:custGeom>
              <a:rect b="b" l="l" r="r" t="t"/>
              <a:pathLst>
                <a:path extrusionOk="0" h="7348" w="7349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062200" y="3162675"/>
              <a:ext cx="186075" cy="91075"/>
            </a:xfrm>
            <a:custGeom>
              <a:rect b="b" l="l" r="r" t="t"/>
              <a:pathLst>
                <a:path extrusionOk="0" h="3643" w="7443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917325" y="3359025"/>
              <a:ext cx="447350" cy="280300"/>
            </a:xfrm>
            <a:custGeom>
              <a:rect b="b" l="l" r="r" t="t"/>
              <a:pathLst>
                <a:path extrusionOk="0" h="11212" w="17894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4016225" y="3644850"/>
              <a:ext cx="184500" cy="183700"/>
            </a:xfrm>
            <a:custGeom>
              <a:rect b="b" l="l" r="r" t="t"/>
              <a:pathLst>
                <a:path extrusionOk="0" h="7348" w="738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987725" y="3503925"/>
              <a:ext cx="121175" cy="178950"/>
            </a:xfrm>
            <a:custGeom>
              <a:rect b="b" l="l" r="r" t="t"/>
              <a:pathLst>
                <a:path extrusionOk="0" h="7158" w="4847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312375" y="2224300"/>
              <a:ext cx="191625" cy="184175"/>
            </a:xfrm>
            <a:custGeom>
              <a:rect b="b" l="l" r="r" t="t"/>
              <a:pathLst>
                <a:path extrusionOk="0" h="7367" w="7665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12925" y="2366200"/>
              <a:ext cx="131475" cy="177375"/>
            </a:xfrm>
            <a:custGeom>
              <a:rect b="b" l="l" r="r" t="t"/>
              <a:pathLst>
                <a:path extrusionOk="0" h="7095" w="5259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4122325" y="2059275"/>
              <a:ext cx="209825" cy="184225"/>
            </a:xfrm>
            <a:custGeom>
              <a:rect b="b" l="l" r="r" t="t"/>
              <a:pathLst>
                <a:path extrusionOk="0" h="7369" w="8393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978225" y="2193625"/>
              <a:ext cx="231225" cy="346000"/>
            </a:xfrm>
            <a:custGeom>
              <a:rect b="b" l="l" r="r" t="t"/>
              <a:pathLst>
                <a:path extrusionOk="0" h="13840" w="9249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189675" y="2450925"/>
              <a:ext cx="1152775" cy="1152775"/>
            </a:xfrm>
            <a:custGeom>
              <a:rect b="b" l="l" r="r" t="t"/>
              <a:pathLst>
                <a:path extrusionOk="0" h="46111" w="46111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696425" y="3599725"/>
              <a:ext cx="187675" cy="187650"/>
            </a:xfrm>
            <a:custGeom>
              <a:rect b="b" l="l" r="r" t="t"/>
              <a:pathLst>
                <a:path extrusionOk="0" h="7506" w="7507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5064475" y="2405000"/>
              <a:ext cx="264475" cy="236750"/>
            </a:xfrm>
            <a:custGeom>
              <a:rect b="b" l="l" r="r" t="t"/>
              <a:pathLst>
                <a:path extrusionOk="0" h="9470" w="10579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534075" y="2825575"/>
              <a:ext cx="495650" cy="505100"/>
            </a:xfrm>
            <a:custGeom>
              <a:rect b="b" l="l" r="r" t="t"/>
              <a:pathLst>
                <a:path extrusionOk="0" h="20204" w="19826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784250" y="3264025"/>
              <a:ext cx="281100" cy="204375"/>
            </a:xfrm>
            <a:custGeom>
              <a:rect b="b" l="l" r="r" t="t"/>
              <a:pathLst>
                <a:path extrusionOk="0" h="8175" w="11244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522200" y="2642100"/>
              <a:ext cx="81575" cy="116825"/>
            </a:xfrm>
            <a:custGeom>
              <a:rect b="b" l="l" r="r" t="t"/>
              <a:pathLst>
                <a:path extrusionOk="0" h="4673" w="3263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22425" y="2736975"/>
              <a:ext cx="122750" cy="78175"/>
            </a:xfrm>
            <a:custGeom>
              <a:rect b="b" l="l" r="r" t="t"/>
              <a:pathLst>
                <a:path extrusionOk="0" h="3127" w="491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684500" y="2852550"/>
              <a:ext cx="122750" cy="78975"/>
            </a:xfrm>
            <a:custGeom>
              <a:rect b="b" l="l" r="r" t="t"/>
              <a:pathLst>
                <a:path extrusionOk="0" h="3159" w="491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20050" y="2847950"/>
              <a:ext cx="122750" cy="75650"/>
            </a:xfrm>
            <a:custGeom>
              <a:rect b="b" l="l" r="r" t="t"/>
              <a:pathLst>
                <a:path extrusionOk="0" h="3026" w="491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686875" y="2744650"/>
              <a:ext cx="122750" cy="75250"/>
            </a:xfrm>
            <a:custGeom>
              <a:rect b="b" l="l" r="r" t="t"/>
              <a:pathLst>
                <a:path extrusionOk="0" h="3010" w="491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514275" y="2907200"/>
              <a:ext cx="85525" cy="115375"/>
            </a:xfrm>
            <a:custGeom>
              <a:rect b="b" l="l" r="r" t="t"/>
              <a:pathLst>
                <a:path extrusionOk="0" h="4615" w="3421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629875" y="2645125"/>
              <a:ext cx="85525" cy="115400"/>
            </a:xfrm>
            <a:custGeom>
              <a:rect b="b" l="l" r="r" t="t"/>
              <a:pathLst>
                <a:path extrusionOk="0" h="4616" w="3421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4718500" y="3382775"/>
              <a:ext cx="175775" cy="308800"/>
            </a:xfrm>
            <a:custGeom>
              <a:rect b="b" l="l" r="r" t="t"/>
              <a:pathLst>
                <a:path extrusionOk="0" h="12352" w="7031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2282350" y="2522175"/>
              <a:ext cx="314350" cy="217750"/>
            </a:xfrm>
            <a:custGeom>
              <a:rect b="b" l="l" r="r" t="t"/>
              <a:pathLst>
                <a:path extrusionOk="0" h="8710" w="12574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1" name="Google Shape;5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800" y="2115100"/>
            <a:ext cx="1456800" cy="14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6"/>
          <p:cNvSpPr txBox="1"/>
          <p:nvPr/>
        </p:nvSpPr>
        <p:spPr>
          <a:xfrm>
            <a:off x="820375" y="1172425"/>
            <a:ext cx="2362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Fira Sans Medium"/>
                <a:ea typeface="Fira Sans Medium"/>
                <a:cs typeface="Fira Sans Medium"/>
                <a:sym typeface="Fira Sans Medium"/>
              </a:rPr>
              <a:t>DOC - Visão</a:t>
            </a:r>
            <a:endParaRPr sz="21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Market Manager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68" name="Google Shape;568;p17"/>
          <p:cNvSpPr txBox="1"/>
          <p:nvPr/>
        </p:nvSpPr>
        <p:spPr>
          <a:xfrm>
            <a:off x="5028563" y="11397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A3F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rgbClr val="2A3F5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9" name="Google Shape;569;p17"/>
          <p:cNvSpPr txBox="1"/>
          <p:nvPr/>
        </p:nvSpPr>
        <p:spPr>
          <a:xfrm>
            <a:off x="5028569" y="14831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Requisitos.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0" name="Google Shape;570;p17"/>
          <p:cNvSpPr txBox="1"/>
          <p:nvPr/>
        </p:nvSpPr>
        <p:spPr>
          <a:xfrm>
            <a:off x="5028569" y="21591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6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1" name="Google Shape;571;p17"/>
          <p:cNvSpPr txBox="1"/>
          <p:nvPr/>
        </p:nvSpPr>
        <p:spPr>
          <a:xfrm>
            <a:off x="5028569" y="2514366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Público alvo.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572;p17"/>
          <p:cNvSpPr txBox="1"/>
          <p:nvPr/>
        </p:nvSpPr>
        <p:spPr>
          <a:xfrm>
            <a:off x="5028569" y="31566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A3F5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2A3F5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73" name="Google Shape;573;p17"/>
          <p:cNvSpPr txBox="1"/>
          <p:nvPr/>
        </p:nvSpPr>
        <p:spPr>
          <a:xfrm>
            <a:off x="5028569" y="3511863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Ar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quitetura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74" name="Google Shape;574;p17"/>
          <p:cNvCxnSpPr/>
          <p:nvPr/>
        </p:nvCxnSpPr>
        <p:spPr>
          <a:xfrm>
            <a:off x="5099313" y="1483188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17"/>
          <p:cNvCxnSpPr/>
          <p:nvPr/>
        </p:nvCxnSpPr>
        <p:spPr>
          <a:xfrm>
            <a:off x="5099313" y="25143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17"/>
          <p:cNvCxnSpPr/>
          <p:nvPr/>
        </p:nvCxnSpPr>
        <p:spPr>
          <a:xfrm>
            <a:off x="5099313" y="35118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7" name="Google Shape;577;p17"/>
          <p:cNvGrpSpPr/>
          <p:nvPr/>
        </p:nvGrpSpPr>
        <p:grpSpPr>
          <a:xfrm>
            <a:off x="3838745" y="2387731"/>
            <a:ext cx="370645" cy="368042"/>
            <a:chOff x="-63250675" y="3744075"/>
            <a:chExt cx="320350" cy="318100"/>
          </a:xfrm>
        </p:grpSpPr>
        <p:sp>
          <p:nvSpPr>
            <p:cNvPr id="578" name="Google Shape;578;p17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p17"/>
          <p:cNvGrpSpPr/>
          <p:nvPr/>
        </p:nvGrpSpPr>
        <p:grpSpPr>
          <a:xfrm>
            <a:off x="3849034" y="3476833"/>
            <a:ext cx="350079" cy="350079"/>
            <a:chOff x="3497300" y="3227275"/>
            <a:chExt cx="296175" cy="296175"/>
          </a:xfrm>
        </p:grpSpPr>
        <p:sp>
          <p:nvSpPr>
            <p:cNvPr id="582" name="Google Shape;582;p17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17"/>
          <p:cNvGrpSpPr/>
          <p:nvPr/>
        </p:nvGrpSpPr>
        <p:grpSpPr>
          <a:xfrm>
            <a:off x="1702831" y="1053575"/>
            <a:ext cx="3056198" cy="3475834"/>
            <a:chOff x="3049525" y="1569751"/>
            <a:chExt cx="1724425" cy="1961200"/>
          </a:xfrm>
        </p:grpSpPr>
        <p:sp>
          <p:nvSpPr>
            <p:cNvPr id="591" name="Google Shape;591;p17"/>
            <p:cNvSpPr/>
            <p:nvPr/>
          </p:nvSpPr>
          <p:spPr>
            <a:xfrm>
              <a:off x="3633254" y="1569751"/>
              <a:ext cx="805034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2A3F5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628275" y="1569751"/>
              <a:ext cx="4979" cy="567650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034259" y="1904358"/>
              <a:ext cx="404008" cy="403352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034259" y="3127599"/>
              <a:ext cx="404008" cy="403351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17"/>
          <p:cNvGrpSpPr/>
          <p:nvPr/>
        </p:nvGrpSpPr>
        <p:grpSpPr>
          <a:xfrm>
            <a:off x="3061298" y="1599942"/>
            <a:ext cx="339253" cy="339253"/>
            <a:chOff x="3271200" y="4992125"/>
            <a:chExt cx="481825" cy="481825"/>
          </a:xfrm>
        </p:grpSpPr>
        <p:sp>
          <p:nvSpPr>
            <p:cNvPr id="607" name="Google Shape;607;p17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10" name="Google Shape;610;p17"/>
          <p:cNvSpPr/>
          <p:nvPr/>
        </p:nvSpPr>
        <p:spPr>
          <a:xfrm>
            <a:off x="3760000" y="3082825"/>
            <a:ext cx="999047" cy="7775"/>
          </a:xfrm>
          <a:custGeom>
            <a:rect b="b" l="l" r="r" t="t"/>
            <a:pathLst>
              <a:path extrusionOk="0" fill="none" h="1" w="18686">
                <a:moveTo>
                  <a:pt x="18685" y="0"/>
                </a:moveTo>
                <a:lnTo>
                  <a:pt x="0" y="0"/>
                </a:lnTo>
              </a:path>
            </a:pathLst>
          </a:custGeom>
          <a:noFill/>
          <a:ln cap="flat" cmpd="sng" w="10300">
            <a:solidFill>
              <a:schemeClr val="dk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Market Manager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16" name="Google Shape;616;p18"/>
          <p:cNvSpPr txBox="1"/>
          <p:nvPr/>
        </p:nvSpPr>
        <p:spPr>
          <a:xfrm>
            <a:off x="5028563" y="1139788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7" name="Google Shape;617;p18"/>
          <p:cNvSpPr txBox="1"/>
          <p:nvPr/>
        </p:nvSpPr>
        <p:spPr>
          <a:xfrm>
            <a:off x="5028569" y="1483188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Requisitos.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8" name="Google Shape;618;p18"/>
          <p:cNvSpPr txBox="1"/>
          <p:nvPr/>
        </p:nvSpPr>
        <p:spPr>
          <a:xfrm>
            <a:off x="5028569" y="21591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9" name="Google Shape;619;p18"/>
          <p:cNvSpPr txBox="1"/>
          <p:nvPr/>
        </p:nvSpPr>
        <p:spPr>
          <a:xfrm>
            <a:off x="5028569" y="2514366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Público alvo.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0" name="Google Shape;620;p18"/>
          <p:cNvSpPr txBox="1"/>
          <p:nvPr/>
        </p:nvSpPr>
        <p:spPr>
          <a:xfrm>
            <a:off x="5028569" y="3156663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6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1" name="Google Shape;621;p18"/>
          <p:cNvSpPr txBox="1"/>
          <p:nvPr/>
        </p:nvSpPr>
        <p:spPr>
          <a:xfrm>
            <a:off x="5028569" y="3511863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"/>
                <a:ea typeface="Fira Sans"/>
                <a:cs typeface="Fira Sans"/>
                <a:sym typeface="Fira Sans"/>
              </a:rPr>
              <a:t>Arquitetura.</a:t>
            </a:r>
            <a:endParaRPr sz="150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622" name="Google Shape;622;p18"/>
          <p:cNvCxnSpPr/>
          <p:nvPr/>
        </p:nvCxnSpPr>
        <p:spPr>
          <a:xfrm>
            <a:off x="5099313" y="1483188"/>
            <a:ext cx="297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18"/>
          <p:cNvCxnSpPr/>
          <p:nvPr/>
        </p:nvCxnSpPr>
        <p:spPr>
          <a:xfrm>
            <a:off x="5099313" y="25143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8"/>
          <p:cNvCxnSpPr/>
          <p:nvPr/>
        </p:nvCxnSpPr>
        <p:spPr>
          <a:xfrm>
            <a:off x="5099313" y="3511863"/>
            <a:ext cx="29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25" name="Google Shape;625;p18"/>
          <p:cNvGrpSpPr/>
          <p:nvPr/>
        </p:nvGrpSpPr>
        <p:grpSpPr>
          <a:xfrm>
            <a:off x="3838745" y="2387731"/>
            <a:ext cx="370645" cy="368042"/>
            <a:chOff x="-63250675" y="3744075"/>
            <a:chExt cx="320350" cy="318100"/>
          </a:xfrm>
        </p:grpSpPr>
        <p:sp>
          <p:nvSpPr>
            <p:cNvPr id="626" name="Google Shape;626;p18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8"/>
          <p:cNvGrpSpPr/>
          <p:nvPr/>
        </p:nvGrpSpPr>
        <p:grpSpPr>
          <a:xfrm>
            <a:off x="3849034" y="3476833"/>
            <a:ext cx="350079" cy="350079"/>
            <a:chOff x="3497300" y="3227275"/>
            <a:chExt cx="296175" cy="296175"/>
          </a:xfrm>
        </p:grpSpPr>
        <p:sp>
          <p:nvSpPr>
            <p:cNvPr id="630" name="Google Shape;630;p18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18"/>
          <p:cNvGrpSpPr/>
          <p:nvPr/>
        </p:nvGrpSpPr>
        <p:grpSpPr>
          <a:xfrm>
            <a:off x="1702831" y="1053575"/>
            <a:ext cx="3056198" cy="3475834"/>
            <a:chOff x="3049525" y="1569751"/>
            <a:chExt cx="1724425" cy="1961200"/>
          </a:xfrm>
        </p:grpSpPr>
        <p:sp>
          <p:nvSpPr>
            <p:cNvPr id="639" name="Google Shape;639;p18"/>
            <p:cNvSpPr/>
            <p:nvPr/>
          </p:nvSpPr>
          <p:spPr>
            <a:xfrm>
              <a:off x="3633254" y="1569751"/>
              <a:ext cx="805034" cy="441800"/>
            </a:xfrm>
            <a:custGeom>
              <a:rect b="b" l="l" r="r" t="t"/>
              <a:pathLst>
                <a:path extrusionOk="0" h="17672" w="32399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3049525" y="2137400"/>
              <a:ext cx="1157550" cy="1157525"/>
            </a:xfrm>
            <a:custGeom>
              <a:rect b="b" l="l" r="r" t="t"/>
              <a:pathLst>
                <a:path extrusionOk="0" h="46301" w="46302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3078025" y="2215575"/>
              <a:ext cx="1099750" cy="1001175"/>
            </a:xfrm>
            <a:custGeom>
              <a:rect b="b" l="l" r="r" t="t"/>
              <a:pathLst>
                <a:path extrusionOk="0" h="40047" w="4399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3298125" y="2488125"/>
              <a:ext cx="659550" cy="393525"/>
            </a:xfrm>
            <a:custGeom>
              <a:rect b="b" l="l" r="r" t="t"/>
              <a:pathLst>
                <a:path extrusionOk="0" h="15741" w="26382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3313975" y="2815125"/>
              <a:ext cx="631825" cy="54650"/>
            </a:xfrm>
            <a:custGeom>
              <a:rect b="b" l="l" r="r" t="t"/>
              <a:pathLst>
                <a:path extrusionOk="0" h="2186" w="25273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3583950" y="2820650"/>
              <a:ext cx="111650" cy="111675"/>
            </a:xfrm>
            <a:custGeom>
              <a:rect b="b" l="l" r="r" t="t"/>
              <a:pathLst>
                <a:path extrusionOk="0" h="4467" w="4466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3487350" y="2915675"/>
              <a:ext cx="311175" cy="28525"/>
            </a:xfrm>
            <a:custGeom>
              <a:rect b="b" l="l" r="r" t="t"/>
              <a:pathLst>
                <a:path extrusionOk="0" h="1141" w="12447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3440650" y="2667075"/>
              <a:ext cx="95025" cy="95825"/>
            </a:xfrm>
            <a:custGeom>
              <a:rect b="b" l="l" r="r" t="t"/>
              <a:pathLst>
                <a:path extrusionOk="0" h="3833" w="3801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3575250" y="2621150"/>
              <a:ext cx="95025" cy="140950"/>
            </a:xfrm>
            <a:custGeom>
              <a:rect b="b" l="l" r="r" t="t"/>
              <a:pathLst>
                <a:path extrusionOk="0" h="5638" w="3801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3709050" y="2572850"/>
              <a:ext cx="95025" cy="189250"/>
            </a:xfrm>
            <a:custGeom>
              <a:rect b="b" l="l" r="r" t="t"/>
              <a:pathLst>
                <a:path extrusionOk="0" h="7570" w="3801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3628275" y="1569751"/>
              <a:ext cx="4979" cy="567650"/>
            </a:xfrm>
            <a:custGeom>
              <a:rect b="b" l="l" r="r" t="t"/>
              <a:pathLst>
                <a:path extrusionOk="0" fill="none" h="18685" w="1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4034259" y="1904358"/>
              <a:ext cx="404008" cy="403352"/>
            </a:xfrm>
            <a:custGeom>
              <a:rect b="b" l="l" r="r" t="t"/>
              <a:pathLst>
                <a:path extrusionOk="0" fill="none" h="12479" w="12479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solidFill>
              <a:schemeClr val="accent2"/>
            </a:solidFill>
            <a:ln cap="flat" cmpd="sng" w="10300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4034259" y="3127599"/>
              <a:ext cx="404008" cy="403351"/>
            </a:xfrm>
            <a:custGeom>
              <a:rect b="b" l="l" r="r" t="t"/>
              <a:pathLst>
                <a:path extrusionOk="0" fill="none" h="12478" w="12479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cap="flat" cmpd="sng" w="10300">
              <a:solidFill>
                <a:schemeClr val="dk1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4332925" y="2716150"/>
              <a:ext cx="441025" cy="809950"/>
            </a:xfrm>
            <a:custGeom>
              <a:rect b="b" l="l" r="r" t="t"/>
              <a:pathLst>
                <a:path extrusionOk="0" h="32398" w="17641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4332125" y="1906225"/>
              <a:ext cx="441825" cy="809950"/>
            </a:xfrm>
            <a:custGeom>
              <a:rect b="b" l="l" r="r" t="t"/>
              <a:pathLst>
                <a:path extrusionOk="0" h="32398" w="17673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18"/>
          <p:cNvGrpSpPr/>
          <p:nvPr/>
        </p:nvGrpSpPr>
        <p:grpSpPr>
          <a:xfrm>
            <a:off x="3061298" y="1599942"/>
            <a:ext cx="339253" cy="339253"/>
            <a:chOff x="3271200" y="4992125"/>
            <a:chExt cx="481825" cy="481825"/>
          </a:xfrm>
        </p:grpSpPr>
        <p:sp>
          <p:nvSpPr>
            <p:cNvPr id="655" name="Google Shape;655;p18"/>
            <p:cNvSpPr/>
            <p:nvPr/>
          </p:nvSpPr>
          <p:spPr>
            <a:xfrm>
              <a:off x="3497950" y="5106025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3497950" y="5218950"/>
              <a:ext cx="28250" cy="141175"/>
            </a:xfrm>
            <a:custGeom>
              <a:rect b="b" l="l" r="r" t="t"/>
              <a:pathLst>
                <a:path extrusionOk="0"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3271200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58" name="Google Shape;658;p18"/>
          <p:cNvSpPr/>
          <p:nvPr/>
        </p:nvSpPr>
        <p:spPr>
          <a:xfrm>
            <a:off x="3760000" y="3082825"/>
            <a:ext cx="999047" cy="7775"/>
          </a:xfrm>
          <a:custGeom>
            <a:rect b="b" l="l" r="r" t="t"/>
            <a:pathLst>
              <a:path extrusionOk="0" fill="none" h="1" w="18686">
                <a:moveTo>
                  <a:pt x="18685" y="0"/>
                </a:moveTo>
                <a:lnTo>
                  <a:pt x="0" y="0"/>
                </a:lnTo>
              </a:path>
            </a:pathLst>
          </a:custGeom>
          <a:noFill/>
          <a:ln cap="flat" cmpd="sng" w="10300">
            <a:solidFill>
              <a:schemeClr val="dk1"/>
            </a:solidFill>
            <a:prstDash val="solid"/>
            <a:miter lim="31669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9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64" name="Google Shape;664;p19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5" name="Google Shape;665;p19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66" name="Google Shape;666;p19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7" name="Google Shape;667;p19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68" name="Google Shape;668;p19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69" name="Google Shape;669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</a:t>
            </a: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0" name="Google Shape;670;p19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1" name="Google Shape;671;p19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criar </a:t>
            </a: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2" name="Google Shape;672;p19"/>
          <p:cNvSpPr txBox="1"/>
          <p:nvPr/>
        </p:nvSpPr>
        <p:spPr>
          <a:xfrm>
            <a:off x="6323125" y="2455725"/>
            <a:ext cx="1685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3" name="Google Shape;673;p19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4" name="Google Shape;674;p19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75" name="Google Shape;675;p19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676" name="Google Shape;676;p19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677" name="Google Shape;677;p19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8" name="Google Shape;7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49" y="1287075"/>
            <a:ext cx="656301" cy="65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484437"/>
            <a:ext cx="369900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0" y="3661300"/>
            <a:ext cx="581700" cy="5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1455350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450" y="3637100"/>
            <a:ext cx="656301" cy="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20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79" name="Google Shape;779;p20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0" name="Google Shape;780;p20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81" name="Google Shape;781;p20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2" name="Google Shape;782;p20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83" name="Google Shape;783;p20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4" name="Google Shape;784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85" name="Google Shape;785;p20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86" name="Google Shape;786;p20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criar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6323125" y="2455725"/>
            <a:ext cx="1685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88" name="Google Shape;788;p20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9" name="Google Shape;789;p20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90" name="Google Shape;790;p20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791" name="Google Shape;791;p20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792" name="Google Shape;792;p20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3" name="Google Shape;8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2" y="1385800"/>
            <a:ext cx="581676" cy="58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50" y="2405595"/>
            <a:ext cx="475800" cy="81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400" y="3661300"/>
            <a:ext cx="581700" cy="5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1455350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450" y="3637100"/>
            <a:ext cx="656301" cy="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1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Spring Boot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94" name="Google Shape;894;p21"/>
          <p:cNvSpPr txBox="1"/>
          <p:nvPr/>
        </p:nvSpPr>
        <p:spPr>
          <a:xfrm>
            <a:off x="1135675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Framework web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5" name="Google Shape;895;p21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Java 21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96" name="Google Shape;896;p21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Linguagem de programação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7" name="Google Shape;897;p21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latin typeface="Fira Sans Medium"/>
                <a:ea typeface="Fira Sans Medium"/>
                <a:cs typeface="Fira Sans Medium"/>
                <a:sym typeface="Fira Sans Medium"/>
              </a:rPr>
              <a:t>Keycloak</a:t>
            </a:r>
            <a:endParaRPr sz="1700" u="sng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898" name="Google Shape;898;p21"/>
          <p:cNvSpPr txBox="1"/>
          <p:nvPr/>
        </p:nvSpPr>
        <p:spPr>
          <a:xfrm>
            <a:off x="1135682" y="38379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Sistema de autenticação e autorização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99" name="Google Shape;899;p21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Tecnologias utilizadas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00" name="Google Shape;900;p21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01" name="Google Shape;901;p21"/>
          <p:cNvSpPr txBox="1"/>
          <p:nvPr/>
        </p:nvSpPr>
        <p:spPr>
          <a:xfrm>
            <a:off x="6371500" y="1506226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criar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2" name="Google Shape;902;p21"/>
          <p:cNvSpPr txBox="1"/>
          <p:nvPr/>
        </p:nvSpPr>
        <p:spPr>
          <a:xfrm>
            <a:off x="6323125" y="2455725"/>
            <a:ext cx="1685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Docker-compose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03" name="Google Shape;903;p21"/>
          <p:cNvSpPr txBox="1"/>
          <p:nvPr/>
        </p:nvSpPr>
        <p:spPr>
          <a:xfrm>
            <a:off x="6371500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Ferramenta para orquestrar containers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04" name="Google Shape;904;p21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Postgresql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905" name="Google Shape;905;p21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Banco de dados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06" name="Google Shape;906;p21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907" name="Google Shape;907;p21"/>
            <p:cNvSpPr/>
            <p:nvPr/>
          </p:nvSpPr>
          <p:spPr>
            <a:xfrm>
              <a:off x="2942335" y="1403508"/>
              <a:ext cx="3260177" cy="2951424"/>
            </a:xfrm>
            <a:custGeom>
              <a:rect b="b" l="l" r="r" t="t"/>
              <a:pathLst>
                <a:path extrusionOk="0" fill="none" h="110810" w="122402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2820853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2820853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cap="flat" cmpd="sng" w="7925">
              <a:solidFill>
                <a:schemeClr val="accent2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2820853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cap="flat" cmpd="sng" w="7925">
              <a:solidFill>
                <a:srgbClr val="E0E0E0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818676" y="1675958"/>
              <a:ext cx="504440" cy="27"/>
            </a:xfrm>
            <a:custGeom>
              <a:rect b="b" l="l" r="r" t="t"/>
              <a:pathLst>
                <a:path extrusionOk="0" fill="none" h="1" w="18939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606954" y="3985452"/>
              <a:ext cx="716162" cy="27"/>
            </a:xfrm>
            <a:custGeom>
              <a:rect b="b" l="l" r="r" t="t"/>
              <a:pathLst>
                <a:path extrusionOk="0" fill="none" h="1" w="26888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6195721" y="2828161"/>
              <a:ext cx="127395" cy="27"/>
            </a:xfrm>
            <a:custGeom>
              <a:rect b="b" l="l" r="r" t="t"/>
              <a:pathLst>
                <a:path extrusionOk="0" fill="none" h="1" w="4783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cap="flat" cmpd="sng" w="792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3623872" y="1880914"/>
              <a:ext cx="1896226" cy="1175030"/>
            </a:xfrm>
            <a:custGeom>
              <a:rect b="b" l="l" r="r" t="t"/>
              <a:pathLst>
                <a:path extrusionOk="0" h="44116" w="71193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3331180" y="3017962"/>
              <a:ext cx="2481610" cy="455512"/>
            </a:xfrm>
            <a:custGeom>
              <a:rect b="b" l="l" r="r" t="t"/>
              <a:pathLst>
                <a:path extrusionOk="0" h="17102" w="93171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375">
              <a:solidFill>
                <a:srgbClr val="CECECE"/>
              </a:solidFill>
              <a:prstDash val="solid"/>
              <a:miter lim="3166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3338771" y="3444761"/>
              <a:ext cx="2467280" cy="81849"/>
            </a:xfrm>
            <a:custGeom>
              <a:rect b="b" l="l" r="r" t="t"/>
              <a:pathLst>
                <a:path extrusionOk="0" h="3073" w="92633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3747032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3858366" y="3062656"/>
              <a:ext cx="102944" cy="22800"/>
            </a:xfrm>
            <a:custGeom>
              <a:rect b="b" l="l" r="r" t="t"/>
              <a:pathLst>
                <a:path extrusionOk="0" h="856" w="3865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3968875" y="3062656"/>
              <a:ext cx="102092" cy="22800"/>
            </a:xfrm>
            <a:custGeom>
              <a:rect b="b" l="l" r="r" t="t"/>
              <a:pathLst>
                <a:path extrusionOk="0" h="856" w="3833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4080209" y="3062656"/>
              <a:ext cx="100414" cy="22800"/>
            </a:xfrm>
            <a:custGeom>
              <a:rect b="b" l="l" r="r" t="t"/>
              <a:pathLst>
                <a:path extrusionOk="0" h="856" w="377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4191570" y="3062656"/>
              <a:ext cx="98709" cy="22800"/>
            </a:xfrm>
            <a:custGeom>
              <a:rect b="b" l="l" r="r" t="t"/>
              <a:pathLst>
                <a:path extrusionOk="0" h="856" w="3706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4302052" y="3062656"/>
              <a:ext cx="97031" cy="22800"/>
            </a:xfrm>
            <a:custGeom>
              <a:rect b="b" l="l" r="r" t="t"/>
              <a:pathLst>
                <a:path extrusionOk="0" h="856" w="3643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4413413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4524747" y="3062656"/>
              <a:ext cx="95327" cy="22800"/>
            </a:xfrm>
            <a:custGeom>
              <a:rect b="b" l="l" r="r" t="t"/>
              <a:pathLst>
                <a:path extrusionOk="0" h="856" w="3579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4634404" y="3062656"/>
              <a:ext cx="96179" cy="22800"/>
            </a:xfrm>
            <a:custGeom>
              <a:rect b="b" l="l" r="r" t="t"/>
              <a:pathLst>
                <a:path extrusionOk="0" h="856" w="3611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4744060" y="3062656"/>
              <a:ext cx="97857" cy="22800"/>
            </a:xfrm>
            <a:custGeom>
              <a:rect b="b" l="l" r="r" t="t"/>
              <a:pathLst>
                <a:path extrusionOk="0" h="856" w="3674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4853716" y="3062656"/>
              <a:ext cx="99562" cy="22800"/>
            </a:xfrm>
            <a:custGeom>
              <a:rect b="b" l="l" r="r" t="t"/>
              <a:pathLst>
                <a:path extrusionOk="0" h="856" w="3738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963373" y="3062656"/>
              <a:ext cx="100387" cy="22800"/>
            </a:xfrm>
            <a:custGeom>
              <a:rect b="b" l="l" r="r" t="t"/>
              <a:pathLst>
                <a:path extrusionOk="0" h="856" w="3769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073029" y="3062656"/>
              <a:ext cx="101240" cy="22800"/>
            </a:xfrm>
            <a:custGeom>
              <a:rect b="b" l="l" r="r" t="t"/>
              <a:pathLst>
                <a:path extrusionOk="0" h="856" w="3801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5182685" y="3062656"/>
              <a:ext cx="102918" cy="22800"/>
            </a:xfrm>
            <a:custGeom>
              <a:rect b="b" l="l" r="r" t="t"/>
              <a:pathLst>
                <a:path extrusionOk="0" h="856" w="3864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5292341" y="3062656"/>
              <a:ext cx="104622" cy="22800"/>
            </a:xfrm>
            <a:custGeom>
              <a:rect b="b" l="l" r="r" t="t"/>
              <a:pathLst>
                <a:path extrusionOk="0" h="856" w="3928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3724259" y="3091342"/>
              <a:ext cx="80997" cy="35451"/>
            </a:xfrm>
            <a:custGeom>
              <a:rect b="b" l="l" r="r" t="t"/>
              <a:pathLst>
                <a:path extrusionOk="0" h="1331" w="3041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3806082" y="309134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3919946" y="309134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4033811" y="3091342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4148528" y="3091342"/>
              <a:ext cx="103797" cy="35451"/>
            </a:xfrm>
            <a:custGeom>
              <a:rect b="b" l="l" r="r" t="t"/>
              <a:pathLst>
                <a:path extrusionOk="0" h="1331" w="3897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4262419" y="3091342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4376284" y="3091342"/>
              <a:ext cx="99562" cy="35451"/>
            </a:xfrm>
            <a:custGeom>
              <a:rect b="b" l="l" r="r" t="t"/>
              <a:pathLst>
                <a:path extrusionOk="0" h="1331" w="3738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4490148" y="3091342"/>
              <a:ext cx="97884" cy="35451"/>
            </a:xfrm>
            <a:custGeom>
              <a:rect b="b" l="l" r="r" t="t"/>
              <a:pathLst>
                <a:path extrusionOk="0" h="1331" w="3675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4604040" y="3091342"/>
              <a:ext cx="98709" cy="35451"/>
            </a:xfrm>
            <a:custGeom>
              <a:rect b="b" l="l" r="r" t="t"/>
              <a:pathLst>
                <a:path extrusionOk="0" h="1331" w="3706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4716226" y="3091342"/>
              <a:ext cx="100387" cy="35451"/>
            </a:xfrm>
            <a:custGeom>
              <a:rect b="b" l="l" r="r" t="t"/>
              <a:pathLst>
                <a:path extrusionOk="0" h="1331" w="3769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4827561" y="3091342"/>
              <a:ext cx="102944" cy="35451"/>
            </a:xfrm>
            <a:custGeom>
              <a:rect b="b" l="l" r="r" t="t"/>
              <a:pathLst>
                <a:path extrusionOk="0" h="1331" w="3865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4939747" y="3091342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051082" y="309134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163268" y="3091342"/>
              <a:ext cx="256468" cy="35451"/>
            </a:xfrm>
            <a:custGeom>
              <a:rect b="b" l="l" r="r" t="t"/>
              <a:pathLst>
                <a:path extrusionOk="0" h="1331" w="9629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3701486" y="3132679"/>
              <a:ext cx="148490" cy="35451"/>
            </a:xfrm>
            <a:custGeom>
              <a:rect b="b" l="l" r="r" t="t"/>
              <a:pathLst>
                <a:path extrusionOk="0" h="1331" w="5575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3852480" y="3132679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3969727" y="3132679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408697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4204222" y="3132679"/>
              <a:ext cx="105448" cy="35451"/>
            </a:xfrm>
            <a:custGeom>
              <a:rect b="b" l="l" r="r" t="t"/>
              <a:pathLst>
                <a:path extrusionOk="0" h="1331" w="3959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4320617" y="3132679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4437864" y="313267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4555111" y="3132679"/>
              <a:ext cx="100414" cy="35451"/>
            </a:xfrm>
            <a:custGeom>
              <a:rect b="b" l="l" r="r" t="t"/>
              <a:pathLst>
                <a:path extrusionOk="0" h="1331" w="377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4670681" y="3132679"/>
              <a:ext cx="102092" cy="35451"/>
            </a:xfrm>
            <a:custGeom>
              <a:rect b="b" l="l" r="r" t="t"/>
              <a:pathLst>
                <a:path extrusionOk="0" h="1331" w="3833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4785397" y="3132679"/>
              <a:ext cx="104622" cy="35451"/>
            </a:xfrm>
            <a:custGeom>
              <a:rect b="b" l="l" r="r" t="t"/>
              <a:pathLst>
                <a:path extrusionOk="0" h="1331" w="3928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4900114" y="3132679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5015657" y="3132679"/>
              <a:ext cx="108857" cy="35451"/>
            </a:xfrm>
            <a:custGeom>
              <a:rect b="b" l="l" r="r" t="t"/>
              <a:pathLst>
                <a:path extrusionOk="0" h="1331" w="4087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5130374" y="3132679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5245091" y="3132679"/>
              <a:ext cx="197419" cy="35451"/>
            </a:xfrm>
            <a:custGeom>
              <a:rect b="b" l="l" r="r" t="t"/>
              <a:pathLst>
                <a:path extrusionOk="0" h="1331" w="7412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3678713" y="3174017"/>
              <a:ext cx="185593" cy="35451"/>
            </a:xfrm>
            <a:custGeom>
              <a:rect b="b" l="l" r="r" t="t"/>
              <a:pathLst>
                <a:path extrusionOk="0" h="1331" w="6968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3867662" y="3174017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3988265" y="3174017"/>
              <a:ext cx="111388" cy="35451"/>
            </a:xfrm>
            <a:custGeom>
              <a:rect b="b" l="l" r="r" t="t"/>
              <a:pathLst>
                <a:path extrusionOk="0" h="1331" w="4182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4108043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4228673" y="3174017"/>
              <a:ext cx="107153" cy="35451"/>
            </a:xfrm>
            <a:custGeom>
              <a:rect b="b" l="l" r="r" t="t"/>
              <a:pathLst>
                <a:path extrusionOk="0" h="1331" w="4023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4348450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4469080" y="3174017"/>
              <a:ext cx="102918" cy="35451"/>
            </a:xfrm>
            <a:custGeom>
              <a:rect b="b" l="l" r="r" t="t"/>
              <a:pathLst>
                <a:path extrusionOk="0" h="1331" w="3864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4588858" y="3174017"/>
              <a:ext cx="103770" cy="35451"/>
            </a:xfrm>
            <a:custGeom>
              <a:rect b="b" l="l" r="r" t="t"/>
              <a:pathLst>
                <a:path extrusionOk="0" h="1331" w="3896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4706931" y="3174017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4825030" y="3174017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4943130" y="3174017"/>
              <a:ext cx="109683" cy="35451"/>
            </a:xfrm>
            <a:custGeom>
              <a:rect b="b" l="l" r="r" t="t"/>
              <a:pathLst>
                <a:path extrusionOk="0" h="1331" w="4118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5060377" y="3174017"/>
              <a:ext cx="113039" cy="35451"/>
            </a:xfrm>
            <a:custGeom>
              <a:rect b="b" l="l" r="r" t="t"/>
              <a:pathLst>
                <a:path extrusionOk="0" h="1331" w="4244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5178450" y="3174017"/>
              <a:ext cx="286832" cy="35451"/>
            </a:xfrm>
            <a:custGeom>
              <a:rect b="b" l="l" r="r" t="t"/>
              <a:pathLst>
                <a:path extrusionOk="0" h="1331" w="10769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3655940" y="3214502"/>
              <a:ext cx="293571" cy="35451"/>
            </a:xfrm>
            <a:custGeom>
              <a:rect b="b" l="l" r="r" t="t"/>
              <a:pathLst>
                <a:path extrusionOk="0" h="1331" w="11022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3955371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4078531" y="3214502"/>
              <a:ext cx="113066" cy="35451"/>
            </a:xfrm>
            <a:custGeom>
              <a:rect b="b" l="l" r="r" t="t"/>
              <a:pathLst>
                <a:path extrusionOk="0" h="1331" w="4245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4201691" y="3214502"/>
              <a:ext cx="110509" cy="35451"/>
            </a:xfrm>
            <a:custGeom>
              <a:rect b="b" l="l" r="r" t="t"/>
              <a:pathLst>
                <a:path extrusionOk="0" h="1331" w="4149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4325677" y="3214502"/>
              <a:ext cx="108005" cy="35451"/>
            </a:xfrm>
            <a:custGeom>
              <a:rect b="b" l="l" r="r" t="t"/>
              <a:pathLst>
                <a:path extrusionOk="0" h="1331" w="4055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4448838" y="3214502"/>
              <a:ext cx="106300" cy="35451"/>
            </a:xfrm>
            <a:custGeom>
              <a:rect b="b" l="l" r="r" t="t"/>
              <a:pathLst>
                <a:path extrusionOk="0" h="1331" w="3991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4571971" y="3214502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4692601" y="3214502"/>
              <a:ext cx="108831" cy="35451"/>
            </a:xfrm>
            <a:custGeom>
              <a:rect b="b" l="l" r="r" t="t"/>
              <a:pathLst>
                <a:path extrusionOk="0" h="1331" w="4086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4814057" y="3214502"/>
              <a:ext cx="110535" cy="35451"/>
            </a:xfrm>
            <a:custGeom>
              <a:rect b="b" l="l" r="r" t="t"/>
              <a:pathLst>
                <a:path extrusionOk="0" h="1331" w="415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4935539" y="3214502"/>
              <a:ext cx="112213" cy="35451"/>
            </a:xfrm>
            <a:custGeom>
              <a:rect b="b" l="l" r="r" t="t"/>
              <a:pathLst>
                <a:path extrusionOk="0" h="1331" w="4213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5056142" y="3214502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5177624" y="3214502"/>
              <a:ext cx="310431" cy="35451"/>
            </a:xfrm>
            <a:custGeom>
              <a:rect b="b" l="l" r="r" t="t"/>
              <a:pathLst>
                <a:path extrusionOk="0" h="1331" w="11655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3633167" y="3255839"/>
              <a:ext cx="123160" cy="35451"/>
            </a:xfrm>
            <a:custGeom>
              <a:rect b="b" l="l" r="r" t="t"/>
              <a:pathLst>
                <a:path extrusionOk="0" h="1331" w="4624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3759684" y="3255839"/>
              <a:ext cx="120657" cy="35451"/>
            </a:xfrm>
            <a:custGeom>
              <a:rect b="b" l="l" r="r" t="t"/>
              <a:pathLst>
                <a:path extrusionOk="0" h="1331" w="453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3886200" y="3255839"/>
              <a:ext cx="118126" cy="35451"/>
            </a:xfrm>
            <a:custGeom>
              <a:rect b="b" l="l" r="r" t="t"/>
              <a:pathLst>
                <a:path extrusionOk="0" h="1331" w="4435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4012743" y="3255839"/>
              <a:ext cx="186445" cy="35451"/>
            </a:xfrm>
            <a:custGeom>
              <a:rect b="b" l="l" r="r" t="t"/>
              <a:pathLst>
                <a:path extrusionOk="0" h="1331" w="700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4210960" y="3255839"/>
              <a:ext cx="722075" cy="35451"/>
            </a:xfrm>
            <a:custGeom>
              <a:rect b="b" l="l" r="r" t="t"/>
              <a:pathLst>
                <a:path extrusionOk="0" h="1331" w="2711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4944808" y="3255839"/>
              <a:ext cx="114744" cy="35451"/>
            </a:xfrm>
            <a:custGeom>
              <a:rect b="b" l="l" r="r" t="t"/>
              <a:pathLst>
                <a:path extrusionOk="0" h="1331" w="4308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5068794" y="3255839"/>
              <a:ext cx="117274" cy="35451"/>
            </a:xfrm>
            <a:custGeom>
              <a:rect b="b" l="l" r="r" t="t"/>
              <a:pathLst>
                <a:path extrusionOk="0" h="1331" w="4403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5192806" y="3255839"/>
              <a:ext cx="101240" cy="35451"/>
            </a:xfrm>
            <a:custGeom>
              <a:rect b="b" l="l" r="r" t="t"/>
              <a:pathLst>
                <a:path extrusionOk="0" h="1331" w="3801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5405354" y="3255839"/>
              <a:ext cx="105475" cy="35451"/>
            </a:xfrm>
            <a:custGeom>
              <a:rect b="b" l="l" r="r" t="t"/>
              <a:pathLst>
                <a:path extrusionOk="0" h="1331" w="396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299080" y="3255839"/>
              <a:ext cx="93649" cy="15209"/>
            </a:xfrm>
            <a:custGeom>
              <a:rect b="b" l="l" r="r" t="t"/>
              <a:pathLst>
                <a:path extrusionOk="0" h="571" w="3516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5308349" y="3276082"/>
              <a:ext cx="94501" cy="15209"/>
            </a:xfrm>
            <a:custGeom>
              <a:rect b="b" l="l" r="r" t="t"/>
              <a:pathLst>
                <a:path extrusionOk="0" h="571" w="3548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4178066" y="3308976"/>
              <a:ext cx="787863" cy="134986"/>
            </a:xfrm>
            <a:custGeom>
              <a:rect b="b" l="l" r="r" t="t"/>
              <a:pathLst>
                <a:path extrusionOk="0" h="5068" w="2958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3669418" y="1926460"/>
              <a:ext cx="1805134" cy="1008028"/>
            </a:xfrm>
            <a:custGeom>
              <a:rect b="b" l="l" r="r" t="t"/>
              <a:pathLst>
                <a:path extrusionOk="0" h="37846" w="67773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8" name="Google Shape;9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2" y="1385800"/>
            <a:ext cx="581676" cy="58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00" y="2484437"/>
            <a:ext cx="369900" cy="6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00" y="3637100"/>
            <a:ext cx="656300" cy="656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1455350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8225" y="2546225"/>
            <a:ext cx="841355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450" y="3637100"/>
            <a:ext cx="656301" cy="6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